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257" r:id="rId6"/>
    <p:sldId id="287" r:id="rId7"/>
    <p:sldId id="272" r:id="rId8"/>
    <p:sldId id="288" r:id="rId9"/>
    <p:sldId id="389" r:id="rId10"/>
    <p:sldId id="290" r:id="rId11"/>
    <p:sldId id="291" r:id="rId12"/>
    <p:sldId id="282" r:id="rId13"/>
    <p:sldId id="292" r:id="rId14"/>
    <p:sldId id="294" r:id="rId15"/>
    <p:sldId id="281" r:id="rId16"/>
    <p:sldId id="295" r:id="rId17"/>
    <p:sldId id="276" r:id="rId18"/>
    <p:sldId id="390" r:id="rId19"/>
    <p:sldId id="296" r:id="rId20"/>
    <p:sldId id="284" r:id="rId21"/>
    <p:sldId id="297" r:id="rId22"/>
    <p:sldId id="341" r:id="rId23"/>
    <p:sldId id="280" r:id="rId24"/>
    <p:sldId id="285" r:id="rId25"/>
    <p:sldId id="347" r:id="rId26"/>
    <p:sldId id="388" r:id="rId27"/>
    <p:sldId id="298" r:id="rId28"/>
    <p:sldId id="300" r:id="rId29"/>
    <p:sldId id="381" r:id="rId30"/>
    <p:sldId id="382" r:id="rId31"/>
    <p:sldId id="348" r:id="rId32"/>
    <p:sldId id="301" r:id="rId33"/>
    <p:sldId id="304" r:id="rId34"/>
    <p:sldId id="305" r:id="rId35"/>
    <p:sldId id="306" r:id="rId36"/>
    <p:sldId id="307" r:id="rId37"/>
    <p:sldId id="308" r:id="rId38"/>
    <p:sldId id="340" r:id="rId39"/>
    <p:sldId id="349" r:id="rId40"/>
    <p:sldId id="311" r:id="rId41"/>
    <p:sldId id="312" r:id="rId42"/>
    <p:sldId id="309" r:id="rId43"/>
    <p:sldId id="275" r:id="rId44"/>
    <p:sldId id="343" r:id="rId45"/>
    <p:sldId id="270" r:id="rId46"/>
    <p:sldId id="380" r:id="rId47"/>
    <p:sldId id="374" r:id="rId48"/>
    <p:sldId id="267" r:id="rId49"/>
    <p:sldId id="265" r:id="rId50"/>
    <p:sldId id="344" r:id="rId51"/>
    <p:sldId id="283" r:id="rId52"/>
    <p:sldId id="393" r:id="rId53"/>
    <p:sldId id="395" r:id="rId54"/>
    <p:sldId id="394" r:id="rId55"/>
    <p:sldId id="392" r:id="rId56"/>
    <p:sldId id="391" r:id="rId57"/>
    <p:sldId id="396" r:id="rId58"/>
    <p:sldId id="342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FC45F-7E9B-4256-9D03-E9003DBF6E27}" v="2" dt="2021-02-27T09:22:35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510" autoAdjust="0"/>
    <p:restoredTop sz="94660"/>
  </p:normalViewPr>
  <p:slideViewPr>
    <p:cSldViewPr>
      <p:cViewPr varScale="1">
        <p:scale>
          <a:sx n="46" d="100"/>
          <a:sy n="46" d="100"/>
        </p:scale>
        <p:origin x="-163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8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SHISHODIA" userId="S::0201csml031@niet.co.in::11e19b71-9919-49c9-85bc-a4a035d20734" providerId="AD" clId="Web-{0A7FC45F-7E9B-4256-9D03-E9003DBF6E27}"/>
    <pc:docChg chg="modSld">
      <pc:chgData name="ANIKET SHISHODIA" userId="S::0201csml031@niet.co.in::11e19b71-9919-49c9-85bc-a4a035d20734" providerId="AD" clId="Web-{0A7FC45F-7E9B-4256-9D03-E9003DBF6E27}" dt="2021-02-27T09:22:35.613" v="1" actId="1076"/>
      <pc:docMkLst>
        <pc:docMk/>
      </pc:docMkLst>
      <pc:sldChg chg="modSp">
        <pc:chgData name="ANIKET SHISHODIA" userId="S::0201csml031@niet.co.in::11e19b71-9919-49c9-85bc-a4a035d20734" providerId="AD" clId="Web-{0A7FC45F-7E9B-4256-9D03-E9003DBF6E27}" dt="2021-02-27T09:22:35.613" v="1" actId="1076"/>
        <pc:sldMkLst>
          <pc:docMk/>
          <pc:sldMk cId="313914873" sldId="304"/>
        </pc:sldMkLst>
        <pc:picChg chg="mod">
          <ac:chgData name="ANIKET SHISHODIA" userId="S::0201csml031@niet.co.in::11e19b71-9919-49c9-85bc-a4a035d20734" providerId="AD" clId="Web-{0A7FC45F-7E9B-4256-9D03-E9003DBF6E27}" dt="2021-02-27T09:22:35.613" v="1" actId="1076"/>
          <ac:picMkLst>
            <pc:docMk/>
            <pc:sldMk cId="313914873" sldId="304"/>
            <ac:picMk id="5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894EF-B93C-4B6D-8FB8-8960BCB5A269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A4A95-7A0B-4549-9352-6E6525D64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51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8:40:58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18512 7611 109 0,'0'0'-9'0,"0"0"-3"15,0 0-15-15</inkml:trace>
  <inkml:trace contextRef="#ctx0" brushRef="#br0" timeOffset="297.5899">18517 7106 170 0,'0'-8'27'0,"0"0"11"0,0 0 18 0,0 3 8 15,5 0-27-15,-5 0-9 0,5-1 14 0,-5-1 21 16,3 2 6-16,-3-2 14 0,0 4-12 0,0-3-13 16,0 1 1-16,0 1-5 0,0 1 0 0,0 1-1 15,-4 1-16-15,4 1-6 0,0 0-20 0,0 0-2 16,0 0 16-16,0 0 31 0,0 0 33 15,0 6 5-15,0 1-12 0,0 1-17 0,0-2-19 16,4 3-14-16,-1 3 10 0,3-1 30 0,-5 2-3 16,1 0-10-16,1 4-12 0,-1 0-42 0,0 5-14 15,-2 1 3-15,3 2 4 0,-3 3 10 0,4 1-10 16,-3 1 5-16,1 1-1 0,-1 1-7 0,-1 1 5 16,0-1 4-16,2 0 61 0,-2 3 7 0,0-3 1 15,0 0-4-15,0-3-56 0,0 0-15 0,0-5 0 16,0-2 6-16,-5-5 7 0,5-2-2 15,0-5 2-15,0-3-1 0,0-2-3 0,0-3 14 0,0 0 7 16,0-2-32-16,0 0-71 0,0 0-118 16,0-7-90-16,0 1-81 0,0-5-23 0,5 1 13 0,0-2 76 15</inkml:trace>
  <inkml:trace contextRef="#ctx0" brushRef="#br0" timeOffset="6761.71">18482 7722 157 0,'0'0'12'0,"0"0"18"0,0 0 22 15,0 0-4-15,0 0-17 0,0 0-18 0,0 0-15 0,0 0 0 16,0 0-5-16,0 0 14 0,0 4-10 16,0-3-6-16,0 0 16 0,-7-1-7 0,4 1 3 15,-2 2 6-15,1 0-5 0,0-2-1 0,-3 0-5 16,3-1 2-16,-4 2 9 0,1-1-11 0,0 1 2 15,-1-1 2-15,0 0-7 0,0-1 7 0,-2 0-4 16,3 0 5-16,1 0 8 0,-1 0-9 0,2 0-2 16,0 0-2-16,-2 0-2 0,4 0-6 0,-2 0 12 15,0 0 1-15,2 0-5 0,-3 0 15 0,1 0-1 16,2 0 9-16,-2 0 16 0,4 0 23 0,-1 0 15 16,2 0 4-16,0 0-4 0,0 0-17 15,0 0 5-15,0 0-6 0,0 0-7 0,0 0 6 16,0 0-10-16,0 0-16 0,0 0-7 0,0 0-1 15,0 0-6-15,0 0-3 0,0 0 10 0,0 0-13 16,0 0-10-16,0 0 2 0,0 0-2 0,0 0 6 16,0 0-2-16,0 0-3 0,0 0-1 0,7 0-6 15,2 0 6-15,3 3-5 0,1 2 10 0,6-1-5 16,3 1-4-16,1 0 10 0,3 2-10 0,1-2 2 16,3 3 4-16,-3-1-3 0,1-1 1 0,-2 2 7 15,-1-3-5-15,-3 3-2 0,2 0 0 16,-2-3-4-16,-3 2 2 0,3 1 8 0,0 0-4 15,0-3-4-15,-3 2-6 0,4-1 8 0,-1-1 0 16,-6 2-5-16,6-1 12 0,-5-1-3 0,-3 0-6 16,-1-2 4-16,-4-1-2 0,-1-1 0 0,-1 1 2 15,-2-1-2-15,-5-1-2 0,1 0 4 0,1 0 2 16,-2 0 4-16,0 0-2 0,0 0-10 0,0 0-2 16,0 0 2-16,0 0 4 0,0 0 6 0,0 0-6 15,0 0-2-15,0 0 2 0,0 0-10 0,0 0 6 16,0 0 4-16,0 0-23 0,0 0-58 0,0 0-53 15,0 0-59-15,0 0-48 0,0 0 22 0</inkml:trace>
  <inkml:trace contextRef="#ctx0" brushRef="#br0" timeOffset="7713.06">18349 6949 137 0,'0'0'-2'0,"0"0"7"0,0 4 5 0,0-1 26 16,0-1 8-16,-2 0 3 0,-1-1-4 0,0 0-31 16,-5 1-1-16,3-1 3 0,-3-1-4 0,0 2 8 15,1 1-10-15,0-3-4 0,1 2 31 0,4 0 35 16,1-1 6-16,1-1 16 0,0 2-9 0,0-1-29 16,8 0 1-16,-2 2-22 0,3-3-18 0,-2 0 1 15,-1 2-5-15,4 0-3 0,2-1 3 16,1-1 2-16,3 4 0 0,4-2-3 0,2 0-1 15,4 0-9-15,2 0-4 0,0 1 10 0,1-2-6 16,-2 4 6-16,-5-3-5 0,0-1-6 0,-5 2 7 16,-2-2-10-16,-3 2 6 0,-4-2 4 0,-3 0-4 15,-2-1 8-15,-3 1-4 0,3-1 0 0,-3 0-2 16,0 0-6-16,0 0 6 0,0 0 7 0,0 0 5 16,0 0-7-16,0 0-1 0,0 0 0 0,0 0-8 15,0 0 8-15,0 0-8 0,0 0 4 0,5 0 2 16,0 0-6-16,1 0 4 0,-2 0-11 0,3 0 4 15,-2 0 7-15,4 0 0 0,-2 0 0 16,-1 0 3-16,-1 0 3 0,-2 0-2 0,2 0 2 16,-1 0-2-16,-1 0-6 0,-3 0 3 0,2 0 3 15,0 0-2-15,-2 0 0 0,0 0 4 0,0 0-8 16,0-3-4-16,0 3 12 0,0 0-34 0,0-3-37 16,0 1-44-16,0 2-87 0,0-2-37 0</inkml:trace>
  <inkml:trace contextRef="#ctx0" brushRef="#br0" timeOffset="8251.84">19165 7374 62 0,'0'0'11'15,"0"0"6"-15,0 0-3 0,0 0-1 0,0 0 1 16,0 0-14-16,0 0-5 0,0 0 1 0,0 0-2 15,0 0 6-15,0 0 6 0,0 0 22 0,0 0 32 16,0 0 9-16,0 0 2 0,0 0 4 0,0 0 2 16,0 0-1-16,0 0 21 0,0 0-10 0,-6 0-17 15,3 0 12-15,3 0-4 0,-4 0-16 0,4 0-5 16,0 0-19-16,0 0-13 0,0 0 19 0,0 0 6 16,0 0 19-16,0 0-7 0,7 0-13 0,-2 0-25 15,2 0-22-15,-1 0-6 0,2 0-8 0,4 0 0 16,1 0 4-16,5 0 4 0,-1 0 6 15,5 0 2-15,0 0-6 0,3 0 0 0,-2 0-6 16,1 0 2-16,-3 4 2 0,1-1 10 0,-4 1 2 16,-2-3-6-16,-3 2-4 0,-3-2 0 0,-2 0 0 15,-3 1 2-15,0-1 8 0,-3-1-4 0,-1 0-2 16,-1 0-8-16,0 0-2 0,0 0-2 0,0 0-9 16,0 0-26-16,0 0 0 0,0 0-1 0,0 0-10 15,0 0-15-15,0 0-16 0,0 0-31 0,0 0-6 16,4 4-8-16,1-3 13 0,0 3-42 0,-2-4 1 15</inkml:trace>
  <inkml:trace contextRef="#ctx0" brushRef="#br0" timeOffset="8654.8699">19212 7590 170 0,'0'2'-16'0,"0"-2"11"16,0 1 9-16,0-1 8 0,3 0 29 0,-3 0 23 15,0 0-1-15,0 0-4 0,0 0 9 0,0 0-6 16,0 0 6-16,4 0 15 0,0 0-12 0,-1 0-14 16,0 0 5-16,3 0 5 0,3 0-9 0,1 4-3 15,1 1-12-15,4-3-22 0,-3 0-2 0,6 0-6 16,-4 0-16-16,2-1 5 0,0-1 0 0,1 3-2 16,-4-3 19-16,5 1-12 0,-3 0-7 0,0-1 4 15,-3 2-4-15,3-2-2 0,-5 0 7 0,-2 0 1 16,-3 1-2-16,2-1 0 0,-3 0-2 15,-2 0-4-15,0 0-24 0,2 0-37 0,-3 0-42 16,-1 0-45-16,0 0-28 0,0 0-54 0,0 0 43 16</inkml:trace>
  <inkml:trace contextRef="#ctx0" brushRef="#br0" timeOffset="9617.44">20046 7297 170 0,'5'-2'26'0,"-2"0"31"16,1 0 16-16,0-2 39 0,-4-1-11 0,0 2-30 15,0-1-3-15,0 1-26 0,0 1-9 0,-6-3-1 16,6 5-3-16,-5-1-13 0,5-1-7 0,-3 1 0 16,3 1-5-16,-3 0-6 0,3 0-2 0,0 0-1 15,0 0-4-15,0 0 14 0,0 0-16 0,0 0 11 16,0 0 2-16,6 0-5 0,-1 0 13 15,1 4-8-15,3 1 5 0,-1 0-10 0,2 2 5 16,2 0 3-16,3 1-3 0,-2 1 0 0,2 0 2 16,-1 4-1-16,-1-1-8 0,2 1 6 0,-2 2 5 15,-1 0-8-15,0 1 1 0,-1 0 6 0,-1 1-5 16,-1 0-2-16,1-2 10 0,-5 2-4 0,0-3-1 16,-2 3 7-16,1-2-8 0,-4-2-2 0,0 3-2 15,0-5 7-15,-7 1 6 0,2-1-5 0,-2-2 1 16,2 0-8-16,-1-2-1 0,0 0 0 0,3-2 6 15,0-1 7-15,3 0-9 0,-2-3-2 0,2 2 1 16,0-3-1-16,0 0 6 0,0 0 31 0,0 0 18 16,0 0 5-16,0 0 3 0,5 0-21 15,-2 0-33-15,3-7-9 0,-3 3 2 0,4-1-7 16,-2-2 5-16,-1 1 2 0,0-2-2 0,3-1 5 16,-4-2-3-16,2 3 4 0,2-1-6 0,-4 0-21 15,2-2 31-15,-2 2-35 0,3-3 23 0,-3 4 13 16,2-4-40-16,0 3 33 0,-1 0-17 0,1-2 2 15,3 2 34-15,-2 1-35 0,2-1 14 0,0 3 2 16,1-1-27-16,3-1 32 0,-4 2-9 0,4-1-6 16,-1 3 5-16,1-1-1 0,0-1-2 0,1 3 2 15,-1-1 0-15,-1 0 4 0,2 1 3 16,1 0-5-16,-3 2 2 0,2 0 0 0,-2 1-15 0,-1 0 6 16,0 0 7-16,-2 0 0 0,0 0 11 0,-2 5-9 15,2-2-2-15,-3 1-9 0,2-2 5 16,-3 1 8-16,1-2-1 0,0 3 3 0,-1-1-16 15,1 1 7-15,0 0-1 0,2-1 2 0,-3 2-2 16,2 2 4-16,0 1-9 0,3 1-4 0,-3 2 16 16,2 1-1-16,-4 1 4 0,3 2 0 0,-2 0-12 15,1 2 0-15,-4 2 6 0,1-2 4 0,-1 0 4 16,0 0 3-16,-2-2-7 0,0-1-3 0,0-2 3 16,0 1-6-16,0-2 2 0,0-1 10 0,0-2-1 15,-6 0 3-15,6 0-42 0,-3-3-57 0,0 0-66 16,0-2-77-16,3 1-19 0</inkml:trace>
  <inkml:trace contextRef="#ctx0" brushRef="#br0" timeOffset="10561.97">21302 7539 274 0,'0'0'13'0,"0"0"8"16,0 0 2-16,0 0 13 0,0 0-4 15,0 0-11-15,0 0-7 0,0 0-16 0,0 0-3 16,0 0 6-16,0 0 1 0,0 0-5 0,0 0 3 15,0 0 1-15,0 0 1 0,0 4 3 0,0-4 18 16,0 0 31-16,0 4 3 0,0-2 13 0,0 2-25 16,0-1-36-16,4-2-7 0,2 3 0 0,-6-1 5 15,5-2-2-15,1 1 8 0,-1 1-4 0,0-1-3 16,2 0 3-16,-3-1-6 0,6 1-3 0,-2-2 4 16,0 0-2-16,1 0 2 0,2 0 3 0,0 0 4 15,2-5-7-15,-4 3-1 0,4-3-1 0,-5 1-4 16,0-1 2-16,0-2 2 0,-4 2-2 15,-1 0-3-15,0-3 3 0,1 1-2 0,-4-1-4 16,0-1 2-16,0 1-5 0,0-1-2 0,0 2 10 16,-8-1-3-16,2 2 4 0,-1-2-6 0,1 1-1 15,-1 2 2-15,-2 0-2 0,1 0 8 0,-1 2 3 16,1-1-1-16,-2 0-1 0,2 2-4 0,-1 0-3 16,2-2-1-16,0 1 3 0,0 1 1 0,3 1 0 15,-3-2 8-15,0 3-6 0,-1-1 1 0,3-1-1 16,-5 1-11-16,1 1 11 0,-1 0 4 0,1 0 1 15,1 0 5-15,-5 4-10 0,2 0-8 0,-1 1 1 16,0-3 0-16,3 2 5 0,0-1 2 0,1 0 2 16,-2 1 0-16,3-1-1 0,2 1 1 15,0 0-2-15,2 2-5 0,-1 1 3 0,3-1 4 16,-1 2 0-16,1 1 3 0,-3 0-1 0,2 2-4 16,-1-2-2-16,-1 0 0 0,-1 2 4 0,2-2-2 15,0 2-5-15,0-2 5 0,-1 0 3 0,3 0 6 16,-3 2-7-16,4-2-5 0,-3 2-1 0,-1-2-3 15,4 0 5-15,-1 2 3 0,-1-3 5 0,0 2 5 16,2 1-4-16,0 0-9 0,0-1-1 0,0-1 4 16,0 0 5-16,0-1-1 0,0 3 1 0,0-5-2 15,5 2 5-15,2-1-2 0,-3 0-5 0,1-1-2 16,1-2 2-16,-1 1 1 0,2 0-4 0,2-1 2 16,0 1 7-16,3-2-4 0,1 1-6 0,2 1 2 15,2-3-6-15,2 2 3 0,-3-2 3 16,3-2 3-16,-3 1 3 0,-1 2-2 0,-2-3 1 15,1 0-5-15,-3 0 0 0,-1 0 6 0,-1 0 1 16,-2 0 0-16,-1-4-2 0,0 0-5 0,2 0-23 16,-3 2-7-16,0-1-2 0,1-1-12 0,-3 1-10 15,2 1-13-15,-2-1-30 0,5 2-31 0,-3-2 6 16</inkml:trace>
  <inkml:trace contextRef="#ctx0" brushRef="#br0" timeOffset="12653.8499">21969 7504 28 0,'0'0'6'0,"0"0"-4"0,0 0 13 0,0 0 1 16,0 0-6-16,0 0 5 0,0 0-3 0,0 0-7 15,0 0-8-15,0 0 13 0,0 0-9 0,0 0-2 16,0 0 6-16,0 0-7 0,0 0 0 0,0 0 9 16,0 0 3-16,0 0 14 0,0 0 21 0,0 0 15 15,0 0 9-15,0 0-15 0,0 0-24 0,0 0-14 16,0 0 0-16,0 0-2 0,0 0-5 0,0 0 6 16,0 0-13-16,0 0-7 0,0 0-4 0,0 0 0 15,0 0 11-15,0 0-2 0,0 6 0 0,0-4-5 16,0 3 0-16,0-1 3 0,-4 3 2 15,1 0 9-15,1-1 3 0,-2 2 36 0,4 3 4 16,-4-1-7-16,1 2-13 0,-3 0-36 0,2 1 4 16,-1 2 2-16,-3-1 7 0,4 3-5 0,-3-1-2 15,2 1 0-15,-1 0-4 0,1 0 2 0,-2-1 1 16,2 1 3-16,-2-2-2 0,2-1 3 0,0-1-5 16,1-1-1-16,0-1-1 0,3-2 2 0,-2-3 3 15,0 0 1-15,1-1 0 0,1-1-4 0,1-2 18 16,-2 0 39-16,2-1 40 0,0-1 29 0,0 0-12 15,0 0-40-15,0 0-44 0,8-6-31 0,-5-2 4 16,2 1 1-16,-1-3-9 0,1 0 1 0,2 0-4 16,-2-4-3-16,4 1 14 0,-3-1-1 15,2-2 4-15,-1 0 8 0,2 0-16 0,-1 0-2 16,0-1-2-16,-1-1-27 0,0 1 27 0,-1 3 10 16,1-3-6-16,0 2 6 0,1 1-8 0,-1-1 4 15,-2 2-5-15,2 0 18 0,2 1-7 0,0 1-16 16,-4 2 20-16,2 0-8 0,3-4-4 0,-2 5 6 15,0 0-12-15,-1-2 2 0,4 2 4 0,-3-2 2 16,3 1 0-16,2 0-13 0,0-2 3 0,-1 2 2 16,1 0-5-16,-2-1 23 0,2 0-6 0,-2 1 9 15,1 1 1-15,-2-1-16 0,-2 3-8 16,-3 1-7-16,2 2 6 0,0 0 5 0,-2 0 17 16,-2 2-7-16,-2 0 4 0,1 1-6 0,0 0-14 15,-2 0 10-15,0 0 4 0,0 0-4 0,0 0-5 16,1 0-1-16,1 5-7 0,-2-1 4 0,6 1 9 15,-5 3 6-15,1 0-10 0,1 2 10 0,-1 2-2 16,-1 3-12-16,-1 2 16 0,2 0-6 0,0 4 5 16,-1-1-7-16,-1 2 2 0,2-1 6 0,-1 2-2 15,-1-2 7-15,4 1-11 0,-3 0 0 0,1-2 2 16,1 1 2-16,0 2 7 0,0-2-7 0,-1-2-6 16,2 1 6-16,0-4-8 0,0 1 10 0,-2-3-2 15,1-3 0-15,1 0 5 0,1-1-9 0,-1-3 4 16,-4-1-4-16,3-2 2 0,-2 2-25 15,1-3-24-15,-2 0-25 0,0-3-27 0,2 3 7 16,-2-3-30-16,1 0 14 0,-1 0-46 0,0 0-17 16</inkml:trace>
  <inkml:trace contextRef="#ctx0" brushRef="#br0" timeOffset="13005.89">21874 7700 232 0,'0'0'38'0,"0"0"7"0,0 0 4 16,-4081 0 19-16,8164 0-2 0,-4083 0 0 0,0 0 7 15,0 0-4-15,7 0-36 0,-1 0-13 0,1 0 2 16,3 6-13-16,3-2-5 0,3-1 14 0,3-1-9 16,2 3-9-16,-1-1 5 0,4 0 1 0,0 0-10 15,-4-1 2-15,2-1 15 0,0 3-7 16,-3-3-6-16,0 0-24 0,-1 1-56 0,-7-3-41 15,0 0-61-15,-2 0 4 0</inkml:trace>
  <inkml:trace contextRef="#ctx0" brushRef="#br0" timeOffset="17129.98">22794 7545 219 0,'0'-1'39'0,"0"-2"8"15,6 1 19-15,-6-1 49 0,0 2-39 0,0-2 8 16,0 0 11-16,0 3-31 0,0-1 2 0,-8 0-7 15,8-2-24-15,-5 3-14 0,5-2 4 16,0 1-5-16,0 0-2 0,0 0 0 0,0 0-10 16,0 1 3-16,5-1-9 0,-5 0-4 0,0-1 4 15,3 0-4-15,-3 2 4 0,0 0 0 0,0-1 0 16,0 0-2-16,5-2 2 0,-5 3-2 0,3 0 9 16,-3-3-7-16,0 2 2 0,0 1-1 0,0-3-8 15,0 0 5-15,0 1 3 0,0-1-1 0,0 1 0 16,0 2-5-16,0-4 1 0,0 3 4 0,5-1 1 15,-1 1 7-15,0 0-4 0,-3 1 3 0,4-3 16 16,-2 0-6-16,2 2-3 0,-1 1-3 0,-2-1-9 16,1 0-4-16,1 1 0 0,-4 0 0 15,3 0-6-15,-3 0 2 0,0 0 8 0,0 0 2 16,1 0-6-16,1 3 8 0,-2 4-4 0,2 1-6 16,-1 2-6-16,2 2 4 0,2 3 2 0,-1 1 8 15,1 2 2-15,-1 3-12 0,-1-1 2 0,2 0-2 16,-4-2 0-16,2 4 16 0,-1-1-2 0,1-1-14 15,-3-3 4-15,0 0-2 0,0-1-6 0,0-3 8 16,0 2 4-16,0-6 1 0,0 2-5 0,0-5 0 16,0 2 0-16,0-2-3 0,0 0 1 0,0-3-2 15,-3-1 4-15,3-1 4 0,0 1 0 0,0-2 3 16,0 0-1-16,0 0 0 0,0 0 7 16,0 0 26-16,0 0 20 0,0 0-12 0,0 0-12 15,6 0-25-15,0-4-20 0,-1 1 6 0,6-1 6 16,2 1 2-16,-2 0-2 0,5-1-6 0,-1 1 6 15,4-1-4-15,-2 0 6 0,0-2 4 0,-1 2-4 16,-1-1 4-16,0 0-6 0,-1 0-6 0,-1-1 6 16,1-1-2-16,-5 0-2 0,2 1 6 0,2-3 2 15,-2 1-4-15,0-1-6 0,-2-2 2 0,-2 2-6 16,7-3 2-16,-8 1 6 0,2 0-8 0,0 0-2 16,0 0-12-16,-3 0-17 0,1 0-7 0,-3-2-1 15,-1 2 6-15,1 1 22 0,-1-2 7 0,-2 4-1 16,0-1-5-16,0 0 5 0,0 0 7 15,0 1-3-15,0 0 14 0,0 1-3 0,-7 1 4 16,7 0-8-16,-5 1-6 0,1 1 3 0,2 1-16 16,-1 0 25-16,-1 1-12 0,-1-1 2 0,2 1 5 15,-2 2-9-15,1-4 8 0,3 4-2 0,-1-1 16 16,-1-1-12-16,1 0-4 0,1-1 6 0,1 3-6 16,-4-4 0-16,4 3 12 0,-2-2-7 0,0 1-1 15,1-1 4-15,1 2-6 0,-5-2 1 0,5 0-5 16,0 1 4-16,-2 0 0 0,2 1-5 0,0 0 10 15,0-2-3-15,-1 3 2 0,1 0 4 16,0 0-14-16,0 0 10 0,0 0-8 0,-2 0 6 0,2 0 8 16,0 0-8-16,-2 0 2 0,2 0-10 15,0 0-7-15,0 0 14 0,0 0-3 0,0 0 6 16,0 0-4-16,0 0 4 0,-3 0-1 0,2 0-8 16,-3 0 14-16,-2 0-12 0,2 0 1 0,-3 0 6 15,2 5-2-15,1-2-2 0,-1 0-2 16,-1-2-1-16,4 3 1 0,-1 0-2 0,0 1 2 0,1-1 3 15,1 1-7-15,1 2 6 0,0-2 0 0,0 3 4 16,0-1 6-16,0 1-8 0,0 1 0 0,0-1 5 16,4-2-9-16,3 2 4 0,0 0 8 0,1 0-4 15,2-3-2-15,-2 2 1 0,1-2 3 0,1 0 0 16,4-2-2-16,-1 1-4 0,0-2 5 16,-1 1-5-16,1-3 6 0,1 3 9 0,-3-3-9 0,-1 0 3 15,4 0-1-15,-5 0-4 0,2-6 0 16,-1 3-8-16,-2-1 11 0,-4 1 5 0,0-1-9 15,3 1-4-15,-5 2-5 0,-1 0-5 0,0-1 9 16,2 1 21-16,-3-1-21 0,0 0 6 0,0 2-1 16,0 0-16-16,0 0 17 0,0 0-6 0,0 0 0 15,0 0 0-15,0 0 0 0,0 0-4 0,0 0-1 16,4 0-3-16,0 0 4 0,0 0-12 0,0 0 5 16,2 0-12-16,-1 0-3 0,1 0 14 15,0 0-23-15,-1 0 18 0,-3 0 1 0,5 0-19 0,-4 0 1 16,-3 0-10-16,4 0-65 0,-4 0-23 15,0 0-44-15,0 0-6 0</inkml:trace>
  <inkml:trace contextRef="#ctx0" brushRef="#br0" timeOffset="18223.02">23277 7774 178 0,'2'-2'-11'0,"0"-1"6"15,-2 0 5-15,0 2 17 0,0 0 22 0,0-2 10 16,0 3 1-16,0-1-19 0,0-1-14 0,0 2-4 16,0 0-15-16,0 0-5 0,0 0 3 0,0 0-11 15,0 0-3-15,0 0 20 0,0 0 0 0,-5 0-11 16,0 6 16-16,-2-6-12 0,-1 4-8 0,1 0 26 16,-1-1-10-16,1 0-3 0,1 1 5 0,-1 0-6 15,-1 0-3-15,3 1-1 0,-2 3 10 0,2-4-3 16,0 3 0-16,0 0 3 0,0 2 0 15,0 0-3-15,0-1-4 0,2 1 13 0,0 0-4 16,-3-2-6-16,3 0 5 0,-2 1-5 0,2-1-8 16,-1-2 7-16,4 1 11 0,-1-3-6 0,-1 0-3 15,2 0 7-15,0-2-1 0,0 0-6 0,0-1 32 16,0 0 28-16,0 0-9 0,0 0 2 0,0 0-22 16,0 0-37-16,7 0 0 0,-4-5 10 0,5-1-1 15,-1 0-1-15,1 0-4 0,4-1 3 0,-3-1-6 16,0 0-5-16,1 1 14 0,1 0-10 0,-2-2-3 15,1 1 14-15,1-1-8 0,-3 0-8 0,0 0 14 16,0 4-3-16,-1-3 0 0,2 2-2 16,-3-1-8-16,0 3-1 0,-2 0 0 0,5 0 0 0,-4-1 6 15,3 4 1-15,-4-2-5 0,6 2 9 16,-5-2 3-16,2 2-3 0,1-2-2 0,-1 1 12 16,-1 0-3-16,0-2-5 0,-1 2 1 0,-2 0-10 15,2-1-2-15,-3-2 3 0,4 0 4 0,-3 1-5 16,-2 0 3-16,3 0-3 0,-1-1-6 0,0 0 2 15,-2 1-4-15,-1 0 1 0,2-1-1 16,0 1 1-16,-2 0 5 0,0 1 1 0,0 0 5 0,0 1 1 16,0 0-7-16,-5 0-2 0,0-1 9 0,4 1 5 15,-3 1 0-15,1 0-3 0,2 0-2 0,-5 0-2 16,6 0-7-16,-2-1 7 0,1 2-1 0,-1 0 3 16,2 0-2-16,-2 0 4 0,2 0-1 15,0 0-6-15,0 0 0 0,0 0 0 0,0 0 9 16,0 0-4-16,0 0 0 0,0 0 1 0,0 0-3 15,0 0-3-15,0 0 10 0,0 0 1 0,0 0-10 16,0 0-5-16,0 0 6 0,0 0-8 0,0 0 1 16,0 0 17-16,0 5-4 0,0-1-6 0,-5 2 6 15,1-1-1-15,-1 0-9 0,-4 2 3 0,5-1 4 16,-2 2 4-16,1 1-2 0,-1-1 1 0,0 0 4 16,-1 1-16-16,3 1 4 0,-1-1 12 0,-2 1-3 15,2-1-2-15,0-2 3 0,3 5-2 0,-1-4-13 16,0 0 8-16,3 1 12 0,0-3 5 15,0 0 44-15,0-1 5 0,0 3-8 0,0-3-3 16,6-1-42-16,1 0-2 0,-1 1 6 0,1 2-8 16,1-5-3-16,5 1-3 0,-4 0-6 0,3-2 5 15,-2 0 5-15,0-1-1 0,0 0-2 0,-1 0 7 16,-3 0-2-16,0 0-9 0,0 0 6 0,-2 0-9 16,-2 0-10-16,2 0-5 0,-1 0-67 0,1-5-74 15,-3 5-26-15</inkml:trace>
  <inkml:trace contextRef="#ctx0" brushRef="#br0" timeOffset="21461.98">19787 8472 35 0,'0'-4'6'0,"0"1"10"0,0 1-15 0,0 0-2 16,0-2-1-16,0 3-7 0,-5-2 11 0,1 1 11 15,-1 2 14-15,2-3-8 0,-1 2 0 0,0 0-4 16,3-1-15-16,-3 1-5 0,3 1 12 0,-1 0-1 16,-1-1 8-16,1 1 12 0,0 0-7 0,1 0 7 15,-2 0-19-15,0 0-2 0,3 0 10 0,0 0 9 16,0 0 4-16,0 0 5 0,0 0-1 15,0 0-20-15,0 0-5 0,0 0 7 0,0 0 2 0,0 0 0 16,0 0 5-16,-5 0-5 0,5 0-4 16,-8 0-3-16,8 0 0 0,-1 0-4 0,-1 0-5 15,0 0 7-15,2 0 4 0,0 0 21 0,0 0 11 16,0 0 4-16,0 0 2 0,0 4-14 0,0-4-1 16,0 0-8-16,0 0 0 0,0 0-12 0,0 2-8 15,0-2 11-15,0 0 18 0,0 0 15 0,0 0 18 16,0 0-16-16,0 0-23 0,0 0-10 0,0 0-19 15,4 0-4-15,1 0 4 0,-1 0 6 0,1 0-8 16,-2 0 0-16,3 0 3 0,-1 0-3 0,2 5 1 16,2-2 6-16,-1 0 1 0,0-1-10 15,4 0 1-15,1 0 4 0,2 3-4 0,2-2-5 16,0 2 18-16,0-1-8 0,4-1-4 0,2 0 11 16,-2 1-17-16,3-1 4 0,-1 1 10 0,-1-2-2 15,-1 1-6-15,1-1 2 0,-1 0-3 0,-4 0-7 16,0-1 16-16,0-1 1 0,-4 3 1 0,-1-3-6 15,-1 0 2-15,-4 0-8 0,0 0-6 0,-4 0 18 16,1 0-6-16,-1 1-4 0,-2-1 6 0,2 0-6 16,-3 0-4-16,0 0 4 0,0 0 6 0,0 2 0 15,0-2-13-15,0 0 7 0,0 0-6 0,0 0-28 16,0 0-32-16,0 0-26 0,0 0-43 16,0 0-25-16,0 0-8 0,0 0-12 0</inkml:trace>
  <inkml:trace contextRef="#ctx0" brushRef="#br0" timeOffset="22161.85">20023 8574 170 0,'0'0'-4'0,"3"0"-1"15,-3 0 24-15,0 0 16 0,0 0-3 0,0 0 13 16,0 0-15-16,0 0-13 0,0 0 8 0,0 0-3 16,0 0-13-16,0 0 0 0,0 0 0 0,0 0-11 15,0 0 2-15,0 0 5 0,0 0-8 0,0 0-1 16,0 0 11-16,0 0-7 0,0 0-2 0,0 5 9 15,0-2-3-15,0 1-11 0,0 0 10 0,0 2 1 16,0-1-8-16,0 3 3 0,0-2 8 16,0 5-13-16,-3-1 3 0,-2 1 17 0,3 1-19 15,-1 0 1-15,1 1 6 0,-1 1-9 0,2 1 2 16,-2-1 15-16,1 2-8 0,1-3-7 0,-2 3 13 16,-1-3-20-16,3 1 10 0,-1-2 11 0,0-1-11 15,2-2 2-15,-3 0 0 0,3 2-5 0,-1-5 0 16,1 2 8-16,0-4 6 0,0 2-7 0,0-2-2 15,0-1 2-15,0 0-8 0,0-2 5 16,0-1-1-16,0 3 5 0,0-3 1 0,0 0-2 0,0 0 5 16,0 1-7-16,0 1-13 0,0-1 10 0,0 0 3 15,0 1 2-15,0-1 3 0,0 1-3 0,0 0 1 16,-6 0-13-16,6 1 11 0,-2-3 3 0,-3 0 6 16,4 4 44-16,-3-3 8 0,1-1 6 15,-3 2-3-15,3 0-25 0,-4-2-5 0,1 0 1 16,0 0-12-16,-2 0-11 0,0 0-4 0,-1 0-11 15,-1 0-3-15,-1-5 12 0,-2 1-3 0,4-1-3 16,-4 0 5-16,1-1-8 0,0 2-3 0,-2-2-3 16,5 1 12-16,-3-1 0 0,3 1-6 0,3 1 2 15,-1 1-2-15,3-1 2 0,-1 2-4 0,1-1 6 16,2 1 2-16,0 0-8 0,1-2 8 0,-1 4-2 16,0 0-10-16,1-2 3 0,-1 0 1 0,-1 2 8 15,0-1-4-15,0 1-2 0,1-1 2 0,-1 1-2 16,-1 0 0-16,-1 0 4 0,1-3 5 15,-1 3-10-15,1 0 4 0,1 0 1 0,-2 0-5 16,0 0-19-16,5 0-22 0,-1 0-55 0,1 0-33 16,0 0-29-16,0 0-2 0</inkml:trace>
  <inkml:trace contextRef="#ctx0" brushRef="#br0" timeOffset="22773.93">20527 8840 294 0,'0'0'31'0,"0"0"24"0,0 0 40 15,0 0 5-15,0 0-18 0,0 0-6 0,0 0-35 16,0 0 8-16,-8 0-3 0,8 0-11 0,-3 0 0 16,3 0-10-16,0 0 1 0,0 0-7 0,-2 0-6 15,2 0 0-15,0 0-5 0,-4 0-1 0,4 0-12 16,0 0 3-16,0 0 2 0,-2 0-6 0,2 0 10 16,0 0 3-16,0 0 1 0,0-4 19 0,0 4-7 15,0 0 18-15,0 0-9 0,0-1-8 0,6 1 15 16,-2 0-22-16,1-1 0 0,0 1-10 0,0 0-6 15,2 0 2-15,2 0-6 0,3 0 6 16,3 0 4-16,0 0-10 0,2 0 4 0,3 0 8 16,0 4-4-16,-2-2 0 0,2 1 4 0,-1-2-14 15,1 1 4-15,-5 0 2 0,0-2 2 0,-1 3 6 16,-5-2-2-16,-1 0 0 0,3-1-4 0,-6 2-6 16,0-2 2-16,-4 0 4 0,1 0-4 0,-1 0 4 15,1 0 2-15,-2 0-12 0,0 0 1 0,0 0 3 16,0 0-12-16,0 0-7 0,0 0-15 0,0 2-37 15,0-2-30-15,0 0-10 0,0 3-45 0,0-3 10 16,0 2-12-16,0-1 0 0</inkml:trace>
  <inkml:trace contextRef="#ctx0" brushRef="#br0" timeOffset="23209.35">20523 8986 191 0,'0'2'25'0,"5"0"33"16,-2-2-3-16,-3 3 4 0,4-3 12 0,-4 0-2 16,3 0 6-16,-3 0 2 0,0 0-26 0,0 0-22 15,0 0-7-15,2 0-7 0,-2 0-7 0,0 0-12 16,4 0-2-16,0 0 12 0,-2 0-3 0,6 0-3 16,-1 0 6-16,-1 0 3 0,3 0-4 0,4 0 12 15,2 0 3-15,0 0 1 0,1 0-5 0,3 0-2 16,1 0-5-16,-2 0-12 0,3 0 6 15,-1 0-6-15,-2 1 6 0,-1 2 8 0,-3-2-4 16,2-1-1-16,-3 3-6 0,-4-3-8 0,4 0 5 16,-5 0 8-16,-2 0 1 0,0 0 1 0,-3 0-7 15,-1 0-2-15,3 0 2 0,-2 0-7 0,-2 0 9 16,-1 0 3-16,4 0-16 0,-4 0-49 0,1 0-55 16,1 0-76-16,0 0-37 0</inkml:trace>
  <inkml:trace contextRef="#ctx0" brushRef="#br0" timeOffset="23699.37">21730 8703 239 0,'0'-1'24'0,"5"-3"23"0,1 3 9 15,-3-3 24-15,-2 1 0 0,-1-1-12 0,0 3 10 16,0-3-24-16,0 4-32 0,0 0-4 0,0-3-14 16,0 3-6-16,-3 0 0 0,3 0 0 0,0 0 8 15,0 0 1-15,0 0 2 0,0 0-5 0,0 0-12 16,0 0 3-16,0 3-2 0,0 2 10 0,0-1 3 16,0-1-6-16,0 1 7 0,0 1-11 0,-1 0-1 15,1 2 3-15,0 1-2 0,0 0 8 16,0 1 2-16,0 1 3 0,0 1 2 0,0 0-11 0,0 0 5 15,0 1-5-15,3 0-3 0,2 1 14 16,-2-1 2-16,0 0-6 0,0 0 4 0,2-2-4 16,-3 1-13-16,5-1 10 0,-4 0 9 0,1 0-13 15,1-3 7-15,-4 2 3 0,2-3-27 0,1 1-43 16,-3 2-54-16,1-4-66 0,4 1-24 0</inkml:trace>
  <inkml:trace contextRef="#ctx0" brushRef="#br0" timeOffset="24089.88">21600 8981 364 0,'-1'0'3'15,"1"0"2"-15,-2 0 4 0,2 0 3 16,0 0 24-16,0 0 35 0,0 0-5 0,0 0 14 16,0 0-20-16,0 0-44 0,-7 0 0 0,7 0-21 0,-3 0-6 15,3 0 4-15,0 0 8 0,0 0 18 0,0 0-1 16,0 0 8-16,0 0-2 0,0 0-10 0,0 0 5 16,3 0 3-16,4 0 2 0,1 0 11 15,2 0-11-15,0 0-7 0,5 0 0 0,0 0-21 16,2 0 14-16,1-3 3 0,-2 3-11 0,0 0 5 15,-3 0-5-15,6 0-1 0,-8-4 1 0,6 4-5 16,-4 0 3-16,2-2 0 0,-3 2-4 0,2 0 6 16,-5-3-4-16,4 3-2 0,-5-1 8 0,2 0 2 15,1 1 7-15,-6-3-7 0,-1 3-30 0,2 0-19 16,-4 0-35-16,-1 0-20 0,0 0-18 0,1-3 15 16,0 3-38-16,1-1-3 0,1-2 30 0</inkml:trace>
  <inkml:trace contextRef="#ctx0" brushRef="#br0" timeOffset="24490.41">21578 8637 143 0,'5'0'25'0,"1"0"34"0,-5 0 3 0,3 0 9 15,-4 0-6-15,0 0-13 0,0 5 12 0,0-5 5 16,5 3-11-16,-5 1-17 0,4-4-13 0,3 0-3 16,4 3-4-16,-3 0-12 0,0-2 6 0,4 2-14 15,2-2-10-15,4 0 16 0,-2 2-3 0,2-2-11 16,2 2 14-16,2 0-5 0,0 0-6 0,0 1 10 16,-1-1 1-16,-1 1-14 0,2-1-30 15,-3 2-28-15,2-1-41 0,-3 1-12 0,-1-2-9 16,-2-1 6-16,0 3 17 0</inkml:trace>
  <inkml:trace contextRef="#ctx0" brushRef="#br0" timeOffset="25129.35">21350 9099 143 0,'8'0'-4'0,"2"5"9"16,1-2 7-16,-2 1 22 0,3-1 36 16,-2 1-6-16,3-1 4 0,0-1-16 0,1 1-22 0,2-1 15 15,0 1 5-15,1-3-11 0,1 3 1 16,0-2-13-16,2 0-18 0,-1-1-2 0,4 2-1 15,-3 0-1-15,3-2-7 0,0 3 8 0,-1-3-8 16,4 1 0-16,-4 2 0 0,2-2 1 0,1 3 4 16,-1-3-8-16,1 3 3 0,-1-4 4 0,1 3-6 15,0 1 2-15,0-1 2 0,1-1 6 0,-4 1 1 16,3-1-5-16,-2 0 3 0,0 1-10 0,-4-2-2 16,2 0-1-16,-3 0 14 0,-1-1 3 0,-4 0-7 15,0 0 5-15,-5 0-14 0,5 0-21 0,-7 0-22 16,-1 0-16-16,-2-3-4 0,-1 3-42 15,-2-3 15-15,3 1-12 0</inkml:trace>
  <inkml:trace contextRef="#ctx0" brushRef="#br0" timeOffset="25934.47">21735 9469 329 0,'0'0'10'0,"-2"0"16"0,2 0 25 16,0 0 33-16,0 0-12 0,0 0-11 0,0 0-19 16,0 0-39-16,0 0-4 0,0 0 4 15,0 0-3-15,-5 0-3 0,5 6 3 0,-3-1 0 16,3 1-2-16,-3 0 6 0,0 0 5 0,1 0-9 15,-1 0 2-15,0 2-1 0,1 0-6 0,-4-1 3 16,1 2-4-16,2 0 6 0,-2 4 4 0,-1-1 7 16,-1 2-11-16,-2 3-4 0,0-2 4 0,-1 0-11 15,-1 1 8-15,2-1 8 0,1-3-3 0,-3 0 0 16,3-3 4-16,1 0-6 0,1-2-8 0,-2-1 12 16,5-3 5-16,-1 2-7 0,2-5 5 0,2 3 2 15,0-3 17-15,0 0 23 0,0 0 10 0,0 0-24 16,0 0-20-16,2-8-15 0,2 3-17 0,1-2 15 15,1-3 8-15,-1 0-10 0,0-4 10 16,3-1-5-16,0 1-10 0,1-3 9 0,-1 0 6 16,1 2-4-16,1-1-2 0,-2 2-2 0,0 1-13 15,1-2 7-15,0 6 10 0,-1 0 2 0,1 1-2 16,0-1-11-16,0 1 3 0,1-1-4 0,1 1 9 16,-2 0 8-16,1 1-5 0,-1-2 0 0,1 2-4 15,-2 1-1-15,0-1-3 0,1 1 2 0,-3 1-3 16,2 2 7-16,-1-1 0 0,0 1-9 0,0 1 13 15,-2 1-4-15,-1-1 0 0,1 2 5 0,0 0 0 16,-1 0-1-16,0 0-2 0,-1 0 20 0,2 0 8 16,-3 0-6-16,4 4 6 0,-1 1-15 15,-1 0-10-15,1 2 3 0,1 1-10 0,-2 2 2 16,3 1-2-16,-1 0 4 0,1 3 9 0,-3-2-5 47,1 2-6-47,-1-1-4 0,0 3 6 0,-1-3-4 0,0 3 6 0,-3 0 9 0,0 0-9 0,0-2-4 0,0 4 5 0,0-2-1 0,0-1-4 0,-7-1 4 15,4 1 3-15,-1-2-8 0,3-1 1 0,1-3 5 16,0 0-8-16,-4-1-5 0,4 1-1 0,0-1-33 16,0-1-39-16,0-2-16 0,5 2-42 0,2-2 1 15,-3 0 1-15,4 0-7 0,-2-3 35 0</inkml:trace>
  <inkml:trace contextRef="#ctx0" brushRef="#br0" timeOffset="26417.12">21677 9625 157 0,'7'0'15'0,"-2"0"35"0,-1 0 11 0,0 0-4 15,1 0-11-15,-1 0-21 0,-1 0-15 0,0 5 4 16,0-5 13-16,1 4 12 0,1-1 9 0,-1-1 11 15,3 1-10-15,0-1-33 0,0 1 2 0,1-1 10 16,0 0 5-16,4 1 10 0,-1-1 7 0,2 1-17 16,-4-2-12-16,4 0-8 0,3 1-9 0,-3-1-1 15,1 0-8-15,-2-1 8 0,2 0 1 16,-1 0-10-16,1 3 6 0,-3-3-9 0,2 0 3 16,0 0 1-16,0 0 9 0,-4 3 10 0,2-2-10 15,-1-1 0-15,-3 1 0 0,-1-1-13 0,-2 0 9 16,-1 0 1-16,0 0-1 0,-1 0 6 15,-2 0-14-15,0 0-3 0,0 0-17 0,0 0-9 16,0 0 1-16,0 0-8 0,0 0-27 0,0 0-20 0,0 0-44 16,0 0-33-16,0 0 35 0</inkml:trace>
  <inkml:trace contextRef="#ctx0" brushRef="#br0" timeOffset="29829.93">19791 10336 343 0,'0'-1'14'0,"0"0"-6"16,5 1 10-16,-5-1 14 0,0-1-13 0,0 1 16 15,0 0 19-15,0-2-3 0,0 3-4 0,0 0-8 16,-4 0-19-16,-1 0-22 0,4 0 1 16,1 0 6-16,-4 0 1 0,1 0 14 0,3 0 25 0,-1 0 5 15,1 0-2-15,0 0 2 0,0 0-8 0,0 0-6 16,0 5-1-16,0-1-16 0,0-4-4 15,0 3 4-15,0-3-5 0,0 2 29 0,0-2-12 0,0 0-7 16,6 0 9-16,-1 0-31 0,2 0 2 16,-2-5-4-16,2 1-12 0,-1-1 7 0,2 4 6 15,1-3-2-15,-2 1-1 0,6 1 9 0,-3 0-1 16,3 0-8-16,4 1 10 0,0 0-2 0,3 0-12 16,7 1 4-16,-4 0-4 0,7 0-13 0,1 0 13 15,1 7 12-15,2 0-4 0,-1 0 5 0,2 1-7 16,0-3-5-16,-4 4-3 0,1-1 8 0,-4-3 6 15,2 2-1-15,-3-2-7 0,-5 0 4 16,-2-1-3-16,-3-1-3 0,-4-1 8 0,-3-1 0 16,-2 0-1-16,-4 0-3 0,-1 1 0 0,0-2-1 0,-1 0-13 15,-2 1-3-15,0 0-2 0,0-1-50 16,0 2-26-16,0-2-18 0,0 0-66 0,0 0-17 16,0 0-1-16</inkml:trace>
  <inkml:trace contextRef="#ctx0" brushRef="#br0" timeOffset="30473.91">20214 10468 163 0,'-1'-4'22'16,"-1"-1"2"-16,0 0 18 0,2 1 13 0,0 1-13 16,0 2 3-16,0-1-15 0,0 2-16 0,0 0 2 15,0 0 5-15,0 0 11 0,-1 0 2 0,1 0-7 16,0 0-7-16,0 0-1 0,0 0 1 0,0 0 0 16,0 0 5-16,0 0-7 0,0 0-3 0,0 0-4 15,0 0-8-15,0 0 1 0,0 0 13 0,0 0 14 16,0 0 15-16,0 0-4 0,0-4-1 0,0 4-14 15,0 0-10-15,0 0 0 0,0 0-17 16,0 0 2-16,0-2-8 0,0 2-4 0,0 0 5 16,0 0 1-16,0 0 4 0,0 0-3 0,0 4 5 15,3 1-4-15,0-1 2 0,0 4 5 0,3 0 1 16,-3 1 1-16,2 7-10 0,0-3 1 0,-3 4 3 16,3 0 5-16,-4 2 5 0,2 0-3 0,2 0 2 15,-4-1-7-15,-1 2 1 0,3-4 1 0,-3-1 3 16,0-1-8-16,0-1-2 0,0-4 8 0,0 0-4 15,0-2 19-15,-9-3 15 0,5 0-2 0,-1 0-2 16,-2 0-10-16,2-2-1 0,1 3-5 0,-4-3-5 16,2 0-1-16,-3 0-8 0,2-2 0 0,-6 0-2 15,5 0 2-15,-3 0 8 0,-1 0-6 16,0 0 3-16,0 0-5 0,1-6-7 0,-1 6-1 16,0-5 9-16,2 5 7 0,-1-5-10 0,-1 4 6 15,1-1-6-15,-2-2-6 0,4 4 6 0,-3-2 4 16,2-1 2-16,-2 3-4 0,1 0 1 0,1 0-3 15,0 0-1-15,3 0 1 0,-2 0 0 16,1 0 2-16,2-1-4 0,3 1 6 0,-1 0-4 0,1-3 3 16,2 3-3-16,1 0-7 0,0-1 5 0,0-1 0 15,0 1-6-15,0 0 6 0,0 0 2 0,0-1-12 16,0 1 10-16,4 1-5 0,0-1-26 0,-1 1-16 16,-3 0-44-16,0 0-46 0,5 0-37 15,-4 0-39-15,3 0 2 0</inkml:trace>
  <inkml:trace contextRef="#ctx0" brushRef="#br0" timeOffset="30977.99">20604 10643 157 0,'0'-4'1'0,"0"0"-6"0,0-1 3 16,5 1 19-16,0 4 28 0,-4-1 16 15,-1-1 8-15,2 2-3 0,-2 0-11 0,0 0-13 16,0 0-8-16,0 0-5 0,0 0-17 0,0 3 13 16,0 2 10-16,0-2 3 0,0-1 18 0,0 1-5 15,0 0-5-15,0-2-7 0,0-1-23 0,0 4-2 16,0-3-3-16,0-1-6 0,6 2-5 0,2 1 0 15,5-1 0-15,-1 3-7 0,7-2 7 0,2 1 6 16,3 1-10-16,3 0 11 0,-2 0 0 16,5 2-1-16,-2-2-1 0,-1 1-6 0,-4-5 1 0,-1 3 1 15,-2 0 1-15,-4-2 2 0,-2 0-4 0,-4-1-6 16,-4-1 12-16,-3 0-6 0,0 3-4 0,-1-3 3 16,-2 0-20-16,0 0-38 0,0 0-55 15,-6 0-34-15,-2 0-50 0,3-7 21 0</inkml:trace>
  <inkml:trace contextRef="#ctx0" brushRef="#br0" timeOffset="31438.9">20656 10868 385 0,'5'0'8'0,"0"0"6"15,-2 3 14-15,3-2 15 0,-3 0 8 0,2-1 14 16,-2 2-17-16,2-2-15 0,0 2-20 0,0-2-15 15,-1 0 9-15,3 1-1 0,-2-1-6 0,-2 2 7 16,2-2-4-16,-1 0-6 0,2 0 7 0,-1 0-3 16,0 3-8-16,1-1 7 0,1-2 9 0,2 3-7 15,-1-2-4-15,2 0 4 0,2 2 2 16,-1 0-13-16,1-2 14 0,0 1 19 0,2-1-2 16,0 0 10-16,-3-1-6 0,1 0-17 0,-3 0-11 15,1 0 0-15,-1 0 4 0,-1 0 2 0,0 0-2 16,-3 0-6-16,-1 0 4 0,0-4-2 0,-2 4 1 15,0 0 13-15,3-3-2 0,-5 1-9 16,1 2 3-16,1-2-8 0,0 2-3 0,-2-1 2 0,0 1 1 16,0 0 9-16,0 0-7 0,3 0-12 0,-2 0-19 15,3 0-65-15,-4 0-22 0,4 0-35 0,1 0-18 16</inkml:trace>
  <inkml:trace contextRef="#ctx0" brushRef="#br0" timeOffset="32298.91">21328 10631 150 0,'4'-5'34'0,"-4"5"23"16,0-3-2-16,0 2 0 0,0 0-18 0,1 1-25 15,2 0 1-15,-1 0 15 0,2 0 9 0,-2 0 17 16,3 5 4-16,0 0-11 0,-1 0-31 0,3-2-3 15,0 1 1-15,1 3-12 0,0-2 7 0,4 4-5 16,-3-2-6-16,-1 1 15 0,1-1 16 0,-4 1-3 16,3-1 1-16,-3 3-16 0,-2-3-13 0,0 3 2 15,-1 0-9-15,-2-1 20 0,0 1-4 0,0 0-9 16,0-1 6-16,0 3-6 0,0-3-1 0,0-1-1 16,-8 2 6-16,6-1 7 0,-1 0-4 15,3 0-1-15,-3-3-2 0,3 0-6 0,-5 0-1 16,5-2 9-16,0 0 8 0,-1 0-6 0,1-3-6 15,0 1 31-15,0 0 8 0,0-2 3 0,-2 0 15 16,2 0-27-16,0 0-28 0,0-5 0 0,0 0-2 16,0-2-13-16,0-2 15 0,0 4 5 0,3-4-9 15,3-1 2-15,-1 0 2 0,-3 1-6 0,4-2 6 16,-2 0 9-16,6 1-3 0,0 1-10 0,-1 0-5 16,3 0-1-16,-3 2-5 0,4 0 13 0,-1 2 2 15,1 0 6-15,-4 2-7 0,4-1-6 0,-4 4 5 16,3-1-12-16,0-2 1 0,-1 2 13 15,2-1-4-15,-2 0 2 0,0 1 4 0,1-1-4 16,0 1-2-16,-2 0-6 0,2 1 8 0,-3 0-2 16,4 0 2-16,-4 0 6 0,1 0-4 0,1 0-8 15,-3 0 4-15,-2 0 6 0,-1 4-5 0,-2-4-11 16,3 2 7-16,-3 1-5 0,0-2-1 0,-3 3 20 16,2 1 1-16,-2 2-7 0,0 2 3 0,0-1-4 15,0 3-9-15,0 0-1 0,0 1 10 0,-5 0-2 16,5 3 2-16,-3-2-2 0,-1 0 5 0,2 0-5 15,1 0-2-15,-1-1 10 0,-1 1-2 0,1-2-5 16,-1 0 3-16,0-1 6 0,3-1-12 0,-4 0-2 16,4-1-39-16,0-3-60 0,0 2-95 0,0-2-47 15</inkml:trace>
  <inkml:trace contextRef="#ctx0" brushRef="#br0" timeOffset="33066.92">22126 10805 178 0,'5'0'15'0,"0"0"-2"0,1 0 10 0,-3 0 1 0,2 0-23 15,2 0 13-15,-1 0 19 0,0 0-5 16,1 0 14-16,-3 0 3 0,3 0-22 0,2 0-2 0,-3 0 0 15,2 0-12-15,-1 0-14 0,0 0 10 16,1 0 1-16,2 0-13 0,-2 0 8 0,1 0-2 16,-1 0-7-16,2 0 12 0,1 0 6 0,-2 0-1 15,-1 0-11-15,5 0 1 0,-4-3 1 0,-1-1-8 16,5-1 16-16,-5 1 2 0,0 0-13 0,2-1 3 16,-6 1 2-16,5-3-8 0,-5 2 8 0,0 0 7 15,0 0-5-15,-3-2-4 0,1 2-2 0,-1 1-2 16,-1-1-6-16,0 0 1 0,0 0 5 0,0 4 0 15,-6-3-1-15,0 4 9 0,1 0-1 0,-3 0-9 16,0-1 6-16,2-2 9 0,-2 3-11 16,0 0 2-16,-3-1 1 0,4-1-4 0,1 1-1 0,0 0 1 15,0 0 4-15,-1 1-8 0,2-2 0 16,2 2 13-16,2 0-1 0,-3 0-10 0,3 0 10 16,-2 0 2-16,-1 0-18 0,3 0 10 0,-5 4-1 15,-1-4-5-15,3 4 9 0,-1 0 5 0,-2 1 0 16,-2 1-4-16,3 0-5 0,-4 1 13 0,4 1 34 15,-2 2-2-15,2-2 14 0,-1 0-8 16,2 1-42-16,1-1-3 0,-4-3-4 0,5 2-8 16,1-2 1-16,-1 2 16 0,0-2-9 0,1 4 2 0,1-4 2 15,1 1-4-15,0 2 0 0,0-3-6 16,0 3 10-16,0-3-6 0,0 2 0 0,5-2 6 16,-5 4-6-16,4-4 0 0,0 1 2 0,-1 1 9 0,4-2-9 15,0 1-11-15,-1 1 11 0,2-3-7 16,1 2-2-16,3-2 20 0,-1 0 0 0,3 1-13 15,-1-1 6-15,-1-1-1 0,-1 0-12 0,4-1 11 16,-5-2 7-16,0 0 0 0,0 0-7 0,-1 0 0 16,-2 0 0-16,0 0-13 0,0-5 5 0,-3 3-3 15,-2-3-43-15,2 3-23 0,0-1-55 0,-3-1-35 16,3 0 37-16</inkml:trace>
  <inkml:trace contextRef="#ctx0" brushRef="#br0" timeOffset="33749.7">22738 10744 239 0,'5'0'24'16,"-4"0"18"-16,3 0-2 0,-3 0 10 0,-1 0-15 15,0 0-12-15,0 0 12 0,0 0 23 0,0 0-7 16,0 0-4-16,0 0 6 0,0 0-24 0,0 0-2 15,-5 0 8-15,2 0-4 0,3 0 3 16,0 0-3-16,0 3 1 0,0 4 12 0,0-1-2 0,0 1-9 16,0 2-14-16,3 1-19 0,2 0-2 0,-2 2 4 15,2-1 7-15,-1 2-5 0,-1-2-2 0,3 1 0 16,-6 1-2-16,4-1 8 0,-2 0-8 0,0 0 0 16,-1 1 4-16,2-4 1 0,-1 3-3 0,0-2-6 15,-1 0 6-15,1-3-8 0,1 3 3 16,-1-3 12-16,-1-2-1 0,4 0-3 0,-5 0 1 15,0-1 0-15,3-1-1 0,-2-1-5 0,3 1-5 16,-3-2 10-16,2-1 28 0,1 0 27 0,2 0-6 16,2 0-8-16,0 0-40 0,1 0-22 0,1-6 26 15,2 2-16-15,0-2 17 0,-3 1 1 0,1 1-18 16,-1-4 12-16,-3 2-4 0,4-2-4 0,-2 0 12 16,-4-4-2-16,1 4-16 0,2-2 2 15,-1-1 4-15,-1-1-1 0,-1 2 6 0,1 1 9 0,-2-2-14 16,4 0-2-16,-3 1 4 0,1 1-10 0,0 1 10 15,-1-1 6-15,3 2-2 0,-2-1-4 16,-1 3 0-16,-1-2-2 0,1 2-4 0,0 1 4 16,0 1 8-16,0 0-6 0,0-4-2 0,-3 6 4 15,2-3-8-15,2 0 6 0,-4 1 6 0,2-1 0 16,-1 1-8-16,0-2-11 0,-1 2-38 0,-1 1-5 16,0-2-1-16,0 1-8 0,0 2 14 0,0 0-13 15,0-2-16-15,0 3-3 0,0-2 19 0,0-1-13 16,0 3-11-16,0 0 6 0,5 0-53 0,-2 0-5 15</inkml:trace>
  <inkml:trace contextRef="#ctx0" brushRef="#br0" timeOffset="34866.81">23231 10992 116 0,'0'0'-5'0,"0"0"6"15,0 0 8-15,0 0 10 0,0 0 11 0,0-3 4 16,0 3 13-16,0-4-11 0,-6 2-8 0,2 0-4 16,-1 0-10-16,2 0-9 0,-4 1 13 0,2 0-1 15,2 1-17-15,-4-3 11 0,2 3-2 0,0-1-9 16,-2 1-2-16,3 0 4 0,-1 0-4 0,-3 0-2 15,2 0 31-15,-1 0 17 0,3 5-1 16,-6 1-2-16,4-3-16 0,-2 1-20 0,0 0-10 16,-3 0 12-16,4 0-9 0,0 3-1 0,-1-2 5 15,0 0-4-15,3 0 11 0,-1 2-6 0,1 1 8 16,-1-3 1-16,1 2-12 0,1-1 0 0,-2-1 2 16,4 1-9-16,-3-1 3 0,1-1 13 0,1 0-3 15,3 0-1-15,-1 0 2 0,-1 0-3 0,2-3-3 16,0-1 5-16,0 3 14 0,0-2-4 0,0 0-7 15,6-1-1-15,-2 0-15 0,1 0 1 0,-3 0 1 16,4 0 8-16,1 0 14 0,-2 0-17 0,0 0 1 16,0 0 5-16,-1 0-13 0,0-5 3 15,0 5 6-15,1-4 2 0,-2 3-6 0,2 0 2 16,0-2 1-16,-1 2-10 0,4-1 2 0,2 1 12 16,-2-1 4-16,0 0-14 0,2-2 5 0,-4084 1 0 15,8168 1-7-15,-4084-3 10 0,-2 1 5 0,-1-3-1 16,3 2-3-16,-3-2-10 0,-1 1 4 0,-1 0-3 15,0 0-1-15,-2-1 8 0,1 2 4 16,0 0-4-16,-1 1-8 0,0-2 13 0,0 1-10 0,2 1-1 16,-1 0 8-16,-1-2-2 0,0 0 3 0,3 1-5 15,-1 1-2-15,-4-3 0 0,2 2-9 0,1 0 8 16,-3 1-1-16,3-1 8 0,-1 0 1 0,-2 1-12 16,1-2 16-16,0 1-16 0,-2 1-2 15,0 0 18-15,0-2-9 0,0 2 3 0,0 0 1 16,5 0 0-16,-5-1-3 0,0 2-6 0,0-2 0 15,0 2 1-15,0-1 12 0,0 0-8 0,0 1 3 16,0 1-3-16,0-1-11 0,0 1 7 0,0-1 10 16,0 3-1-16,0 0-3 0,0 0-4 0,0-1 4 15,0-1-4-15,0 2-1 0,0 0 6 0,0 0-1 16,0 0-2-16,0-1 0 0,0 1 6 0,0 0-10 16,0 0 2-16,0 0 2 0,0 0 0 0,0 0 4 15,0 0-2-15,-5 0-4 0,5 0 0 0,0 0 0 16,0 0-7-16,0 0 18 0,0 0 0 0,0 0-14 15,0 0 7-15,0 0-4 0,0 0-7 16,0 0 5-16,0 0 13 0,0 0-7 0,0 0-2 16,0 0 2-16,0 0-2 0,0 0-9 0,0 4 5 15,0-4 13-15,0 4-13 0,-5 0 4 0,0 0 4 16,2 0-2-16,-2 0 12 0,2 0 5 0,-1 1 3 16,-1 0-2-16,1 3-9 0,1-1-7 0,-2 2-2 15,2 0-2-15,-2 2 0 0,2 2 1 0,0-2 3 16,-1 1 1-16,-1 2-7 0,2-1 6 0,-1-4 0 15,3 4-6-15,-3-2 0 0,3-1 6 0,-1-1-4 16,2-1-2-16,0 1 8 0,0-2-1 16,0 0-1-16,0-2-8 0,0 0 9 0,5-1 5 0,-2 0-9 15,4-1 5-15,-2-1-1 0,0 0-6 16,0 2-1-16,2-3 11 0,-2-1-3 0,1 0-3 16,5 0-1-16,-3 0-2 0,0 0-4 0,-3 0-20 15,5-5-23-15,0 2-26 0,0-1-35 0,-1 4-22 16,-1-4 0-16,0 3-12 0</inkml:trace>
  <inkml:trace contextRef="#ctx0" brushRef="#br0" timeOffset="51042.2299">20655 11767 434 0,'3'0'-7'0,"0"0"5"15,-3-8 0-15,2-4-3 0,1 2 5 0,-3 0 7 16,3 4 27-16,-3 2 28 0,2 2 18 0,1-1 3 16,0 1-25-16,-2 2-19 0,2 0-19 15,-1 0-14-15,1-2-3 0,-3 2 6 0,4 0-7 16,-1 0-7-16,-1 0 10 0,-1 0-14 0,1 0 5 16,-1 0 8-16,1 0-4 0,-2 0 0 0,2 0 2 15,0 0 18-15,-2 0 15 0,3 2 21 0,-3 3 13 16,4-2-20-16,-3 0-29 0,3-2-10 0,-1 3-10 15,0-3-6-15,-1 4 18 0,2-3-10 0,2 1-8 16,-3-1 14-16,1 2-8 0,-3 0-4 0,3 3 13 16,-1-3 1-16,-2 2-7 0,-1 1-5 0,0 1-3 15,0-2-3-15,0 5-3 0,0-2 24 0,0 0 0 16,0 2 6-16,0-2 12 0,0 3-5 16,-4-3-1-16,0 3-9 0,-1-2 1 0,0-2-9 15,-3 0-4-15,1 0-4 0,-1 0-2 0,-1-3 2 16,1 2-2-16,-2 1 8 0,2-2-4 0,-1 1-8 15,1 1 10-15,1-1-6 0,0 0-4 0,-1-1 16 16,3-1-6-16,0-1-8 0,2-2 8 0,3 1-4 16,0 0-6-16,0-2 14 0,0 0 1 0,0-1-7 15,5 0 2-15,2 2 2 0,2-2-10 0,-2 0 2 16,3 0 6-16,-2 0 2 0,4 0-8 0,2 0 8 16,-1 0-4-16,0-7-4 0,1 3 2 0,1 0 1 15,0 0 1-15,-2-1-13 0,2 0 11 16,0 1-2-16,-2-1-4 0,-2-1 18 0,2 0-8 15,-1 0 1-15,-1 1-5 0,-1 1-5 0,1-1 3 16,-2 2-12-16,-1-1 16 0,5 2 4 0,-4-1-8 16,-1 0-2-16,5 1 4 0,-5-1-8 0,-3 2 4 15,4-2 14-15,0 1-6 0,-2-1-6 0,-2 0 6 16,1 1-6-16,-3 0 0 0,2 0 6 0,-1-1 0 16,-2 0-2-16,-1 2-12 0,1-3 6 0,0 0 0 15,-2 2 1-15,0-2 7 0,0 2-1 0,0-3-1 16,1 4-6-16,-1-3 2 0,0 1-2 0,0-1-3 15,0 0 7-15,0 2 4 0,0-1-1 0,0-1 1 16,0 0-2-16,0 3-6 0,0-2-5 16,0 1 1-16,0-2 4 0,4 2 8 0,-4 0-6 15,0-1 4-15,0 1 2 0,0-1-12 0,0 1 4 16,0 2 2-16,0-1-7 0,0 0 5 0,0-2 2 16,0 3 2-16,0 0-10 0,-4 0 7 0,-1-1 6 15,2 1-3-15,-1 0 4 0,0 0-2 0,2 0-2 16,-3 0-2-16,0 0 4 0,-1 0-2 0,1 0 0 15,-3 5-2-15,3-1 2 0,-1 1 0 0,0-1-2 16,1 2 0-16,-3-3 6 0,3 3-2 0,-1-4-4 16,3 4 4-16,-2-4 0 0,2 2-4 0,1 2 6 15,-3-4 2-15,4 2-10 0,0 1 2 16,1 1 8-16,0-1-12 0,0-1 8 0,0-2 9 16,0 3-9-16,7-2-4 0,-2 1 10 0,1-2-12 15,-2 0 1-15,4 1 6 0,-4-1 1 0,6 1-8 16,-4-3-2-16,0 3 10 0,-1-3-46 0,3 0 6 15,-3 1-17-15,-1-1-33 0,0 0 1 0,0 0-10 16,1 0 9-16,-4 0-23 0,3 0 21 0,0-4-17 16,-2 4-28-16,3 0 18 0</inkml:trace>
  <inkml:trace contextRef="#ctx0" brushRef="#br0" timeOffset="51877.83">21185 11914 129 0,'0'0'5'0,"0"0"-2"15,0 0-4-15,3 0 6 0,-3 0-5 0,0 0 10 16,0 0 18-16,0 0 6 0,0 0-5 0,0 0-24 15,0 0 4-15,0 0-19 0,0 0-2 16,0 0 25-16,0 0-13 0,0 0 11 0,0 0 20 0,0 0 7 16,0 0-7-16,0 0-3 0,0 0-3 15,0 0-20-15,0 0 6 0,-5 0 20 0,0 0 3 16,0 0 7-16,2 0 13 0,-2 0-6 0,3 0-10 16,-3 0-14-16,2 0-2 0,-2 0-17 0,2 0-10 15,-2 0 17-15,-2 0-4 0,2 4-8 0,-4-4 3 16,3 4-1-16,-2-1-7 0,1 1-1 0,-2-3 21 15,1 4-15-15,3 0-4 0,2-1 11 0,-2 2-14 16,1-1 2-16,3 0 5 0,-3-1 3 0,3 2-3 16,1-1 0-16,0-1 6 0,0-3-12 15,-4 2 8-15,4-2 9 0,0 3-9 0,0-3-4 16,0 1 2-16,0 0-6 0,0-2-5 0,0 3 19 0,4-2-7 16,-2 1-4-16,-2-2 15 0,3 0-8 0,-2 1-6 15,2-1 1-15,0 0 1 0,0 0-2 16,-1 0 0-16,1 0 9 0,0 0-5 0,4 0-7 15,-2 0-1-15,3-7 14 0,1 3-6 0,-1-1-2 16,2 0 5-16,-2-1-14 0,1 0-2 0,-1 1 9 16,0-3 8-16,-1 1 1 0,0 0 2 0,1 2-9 15,1-1 4-15,-3 1-11 0,4-1 3 0,-2 2 13 16,1 3-15-16,-3-3 4 0,-1 3 2 0,0-2-1 16,-2 2-3-16,2-3 2 0,-2 0 0 0,-3 0 2 15,3 1-1-15,-1-1 3 0,-1 2 3 0,1-2-10 16,-1 1 6-16,1-1 7 0,-2 3-16 0,0-2 3 15,0 1 8-15,0-1-8 0,0 0 5 16,0 3 5-16,0-5-3 0,0 5 2 0,0-4-8 16,0 3 0-16,0-2 1 0,0-1-10 0,0 4 15 15,0-2 9-15,0 0-10 0,0 2 5 0,0 0-4 16,0 0-4-16,0 0-3 0,0 0 3 0,0 0 7 16,0 0-7-16,0 0-3 0,0 0 10 0,-6 0-8 15,6 0-12-15,0 0 19 0,0 0-2 0,0 0-12 16,-5 0 12-16,5 0 5 0,-8 0-12 0,5 4 16 15,-2-1 18-15,2 1-10 0,-2 1 6 0,-1 0 3 16,-2 1-15-16,3 0-2 0,-3-1 6 16,4 2-4-16,-1-2-13 0,-3 2 4 0,5-3-4 0,0 0-8 15,0 1 16-15,3-1-3 0,0 1-7 16,-4-1 4-16,4 3 4 0,0-1-10 0,0-1 2 16,0 1 10-16,0 0-16 0,0 1 10 0,0 0 13 15,7-1-21-15,-2 1 6 0,-5-3 6 0,3 1-23 16,3 0-18-16,-1-2-22 0,-1 1-72 0,3-3-52 15,4 3-10-15</inkml:trace>
  <inkml:trace contextRef="#ctx0" brushRef="#br0" timeOffset="52910.28">22291 11796 137 0,'0'0'6'16,"0"0"16"-16,-3 0 0 0,3 0 0 0,0 0-5 16,0 0-18-16,0 0-1 0,0 0 8 0,0 0-5 15,0 0-1-15,0 0 16 0,0 0 11 0,0 0 8 16,0 0 5-16,0 4-5 0,0-2-21 0,0-2-5 15,0 3 8-15,0 0-13 0,-4-2-6 0,0 2 14 16,-1-3 0-16,0 2 2 0,2 0 2 16,-2-1 0-16,-3 2 20 0,1-1 6 0,0 1 18 0,-1-2-16 15,0 3-32-15,-2 0 1 0,0 1-13 0,-1 2-2 16,-2 1 2-16,4-2 10 0,-5 1-7 16,1 1 5-16,2-1 1 0,-3 0-13 0,2-1 2 15,0 0 13-15,-1-1-2 0,2 1-7 0,0 0 3 16,0-2-3-16,-2 3 7 0,2-1 26 0,2-1 15 15,-4 1-13-15,4 0-15 0,-1-1-11 0,-1 0-22 16,2 0 8-16,-1 0 10 0,-1-1-9 0,3 1 0 16,-1-2 10-16,2 1-7 0,0-3-4 0,-1 3 10 15,3-4-9-15,-2 0 2 0,2 0 8 0,0 0-6 16,-2 0-4-16,2 0-2 0,1 0 4 0,-4-4 2 16,2-1-6-16,-1 2 8 0,2 1-4 0,1-2-6 15,-1 0 14-15,-1-1-3 0,4 1-7 16,1-1 4-16,-3 0 0 0,4 0-6 0,0 0 2 15,0-2 10-15,0 2-5 0,0 1-3 0,7 0 8 16,-1 0-12-16,-1 0-3 0,1 2 3 0,-3-1 6 16,2 2 0-16,0-1-2 0,1 0 2 0,-3 2-8 15,-1-3-3-15,4 0 4 0,-3 1 10 0,2-1-9 16,2 1 4-16,-3 0-2 0,1 0-7 0,3-1 5 16,-2 2 8-16,1-2 0 0,0 2-6 0,-1-1 8 15,3 2-6-15,-2-1-4 0,1 1 2 0,-2 0 0 16,3 0 0-16,-2 0 0 0,3 0 8 0,-4 0-10 15,2 4-3-15,-2 0 12 0,4-1-3 0,-2 1 4 16,-2-2-2-16,2 1-2 0,1-1-8 16,-2 1 0-16,-1 0 12 0,2-2-10 0,1 2 2 15,-2 1 2-15,-2-2 0 0,-1 2 2 0,-1 4 4 16,-1-1 0-16,1 1-6 0,-3 1-4 0,0 0-2 16,0 0 6-16,0 2-2 0,0-2 6 0,0 0 9 15,0-1-10-15,0 0-4 0,0 1 3 0,0-1-12 16,0-1-14-16,5 1-18 0,0-2-17 0,-1-1-39 15,5 1-3-15,1-2 20 0,-2-2-2 0,0 4 26 16,5-4-5-16,-4 2-7 0,1-4 4 0,-2 5-9 16</inkml:trace>
  <inkml:trace contextRef="#ctx0" brushRef="#br0" timeOffset="56726.56">22821 11976 137 0,'0'-1'10'0,"0"-2"-2"16,0 1-6-16,-2 0 9 0,2 2-9 0,0-1 1 16,-2 1 30-16,2 0 9 0,-1 0 6 0,1 0 9 15,0 0-22-15,-2 0-19 0,0 0 1 0,1 0-11 16,-1 0-6-16,1 0 5 0,-3 0-16 0,3 0 3 15,-2-3 16-15,-2-1-6 0,4 2-2 0,-1-1 11 16,-1 1-6-16,1 1 0 0,2 0 6 0,0 1-1 16,0 0-15-16,0 0 0 0,0 0 12 0,0 0-16 15,0 0 9-15,0 0 38 0,0 0 4 16,0 0 16-16,0 0 3 0,0 4-36 0,0-4-5 16,0 5 11-16,-5-1-9 0,5-1-8 0,-4 2-1 15,0-1-11-15,0 1 11 0,4 1 20 0,-5 0-6 16,1-2-6-16,0 3-10 0,3-1-13 0,-3 1-5 15,1 2 5-15,3-1 5 0,-1 0-6 0,-3 1 8 16,3 2-3-16,1-5-8 0,0 5 10 16,0-3 4-16,-2 2-8 0,1-2 3 0,1 1 1 15,-2-1-8-15,2 0 1 0,-3 0 10 0,2-3-7 16,1 3-4-16,-5-1 10 0,3-2-8 0,1 0 2 0,-3-1 10 16,1 2-7-16,0-2-6 0,0-1 3 15,-2 1 0-15,-4080-2 3 0,8161-1 1 0,-4079 3 4 16,-2-3-10-16,2 2-4 0,-2-2 4 0,1-1 2 15,4 3-4-15,-4-3 6 0,4 0 7 0,0 0-11 16,0 0 10-16,0 0-1 0,0 0-9 0,0 0 6 16,0 0-4-16,0 0-7 0,0 0 1 0,0 0 5 15,0 0 1-15,0 1-6 0,8-1 13 0,-2 0-5 16,2 0-2-16,0 2 8 0,3-2-16 0,-1 0-3 16,-1 0 7-16,4 0 10 0,-4 0-3 0,1 0 5 15,-1 0-6-15,-1 0-7 0,0 0-1 16,0 0 8-16,1 0-2 0,-1 0-8 0,0 0 12 0,1 0-6 15,0 0-7-15,-1 0 16 0,-2 0-5 16,1 0-2-16,2 0 11 0,-5 0-13 0,3 0 2 16,-1 0 8-16,-6 0-10 0,5 0 6 0,-2 0-4 15,-2 0-9-15,-1 0 9 0,0 0 3 0,0 0-3 16,0 0 0-16,0 0 0 0,0 0-37 0,0 0-18 16,0-3-25-16,0-1-54 0,0 1 23 0,0 1-24 15,0-1-6-15,0 0 45 0</inkml:trace>
  <inkml:trace contextRef="#ctx0" brushRef="#br0" timeOffset="57127.03">22800 12072 322 0,'4'-1'17'0,"0"-2"9"15,-4 3 11-15,0 0 9 0,0 0 6 0,0 0 8 0,0-2 7 16,0 0 1-16,0 2-26 0,0 0-2 0,0 0-13 16,0 0-12-16,0 0 11 0,0 0-21 15,8 0-3-15,-2 0-2 0,-1 0-4 0,2 4 1 16,2-4 8-16,-5 4 6 0,1 0-5 0,3-1-4 15,-4-2-6-15,1-1-1 0,2 0-5 0,-2 3 16 16,1-1-4-16,0-2-6 0,-1 0 9 0,0 2-3 16,-1-2-3-16,1 1 6 0,2 1-1 15,-1-2-10-15,-3 1 6 0,3 0 2 0,-1-1 0 0,-2 0-2 16,4 1 7-16,-1-1 1 0,-2 0-10 0,0 0 10 16,0 0-10-16,-1 0-8 0,1 0 12 0,-1 0 5 15,-1 0-3-15,0 0-30 0,-2 0-25 0,2 0-70 16,0-3 0-16,-1-2-21 0,2 5 0 0,1-5 36 15</inkml:trace>
  <inkml:trace contextRef="#ctx0" brushRef="#br0" timeOffset="57457.89">22910 11966 102 0,'0'-2'13'0,"0"0"4"16,0 2 26-16,0-2 32 0,0 1-8 0,0 0-6 16,0 0-16-16,0-1-15 0,0 2-3 15,0 0 8-15,0-1-5 0,0 1-21 0,0 0 0 16,0 0-4-16,0 0-5 0,0-1 24 0,0 1-4 16,0 0-2-16,5-1 9 0,-1 1-13 0,5 0-10 15,-4 0 7-15,-1 0-15 0,1 0-1 0,2 0 21 16,-1 0-12-16,-1 5 1 0,1-2 13 0,-2-3 3 15,3 4 12-15,-1-2 7 0,0-1-11 16,1 0-22-16,-1 1-3 0,1-2-4 0,0 1-8 0,-3 0 14 16,4-1 0-16,-6 0-4 0,4 0-2 15,-5 1-4-15,2-1-4 0,2 0-1 0,-5 2 11 16,1-1 0-16,1-1-24 0,-2 0-19 0,1 3-68 0,1-1-58 16,1 0-23-16</inkml:trace>
  <inkml:trace contextRef="#ctx0" brushRef="#br0" timeOffset="59832.09">21760 12732 406 0,'0'-3'10'16,"0"0"8"-16,0 1 5 0,5-1 14 0,-5-1 0 15,0 1 6-15,0-2 2 0,6 4-16 0,-2-2-15 16,0 2-8-16,1 0-19 0,3 1 9 0,1 0 6 16,0 0-6-16,3 0 26 0,-3 0 2 15,2 0-4-15,-1 0 9 0,-1 5-5 0,-4-5-20 16,3 4 7-16,-4 1 7 0,1 0 8 0,-1 2 9 16,1-3 0-16,-1 2-11 0,-4 1-17 0,3 2 21 15,-2-1 10-15,-1 1-4 0,0 3 2 0,0-1-12 16,0-2-18-16,-4 5-8 0,-1-3 8 0,-3-2-8 15,5 0-2-15,-2 2 17 0,2-3-9 0,-3 1-8 16,6-1 8-16,-4-2-8 0,3 1-5 16,-2-2 16-16,3 2-3 0,0-3-8 0,0 1 8 15,0-1-12-15,0-3 24 0,0 2 7 0,0 0 5 16,0-2-7-16,6 0-15 0,-1 1 1 0,1-1-12 0,1-1 16 16,0 0-9-16,0 0-6 0,1 0 8 15,0 0-7-15,-1 0-3 0,3 0 12 0,-3-4-5 16,2 0-3-16,0 1 10 0,-1 3-12 0,2-1 0 15,-4-2 8-15,2 2-8 0,1-1-1 0,-2-1 8 16,-1 1-4-16,2 0 3 0,-3-1 5 0,-1-1-9 16,1-1 0-16,3 2 2 0,0-2-3 0,-3 0-1 15,0 1 0-15,1-3-4 0,0 1 4 0,3-1 1 16,-4 0 6-16,2 1-3 0,0-3-6 0,1 2 8 16,-1-2-13-16,-1 2 7 0,1 0 2 0,-3 1-13 15,2 0 9-15,-1 1-2 0,-2-1-7 0,-3 4 11 16,2-2 6-16,-2 1-9 0,0 0 5 15,0 3 8-15,0-1-4 0,0-2-6 0,0 1 13 16,0 1-12-16,0-1-7 0,-5 1 21 0,0 0-9 16,4 0-4-16,-4 0 0 0,1 1-1 0,0 0-7 15,-1 0 10-15,1 0 8 0,0 0-8 0,0 0 0 16,-3 0 2-16,4 0-4 0,0 0-8 0,2 0 16 16,-3 4-4-16,4 1-10 0,0-1 14 0,0-1-6 15,0 2-11-15,0-1 14 0,0 3 9 0,0-1-10 16,0 1 1-16,0-2 1 0,0 0-17 0,4 2 5 15,0-2 20-15,-4 2-14 0,3-3 4 0,2 2 2 16,-2-2-12-16,0 2 0 0,-3-2 14 0,2-2 0 16,0 1-8-16,-1 0 6 0,-1-1-16 15,0 0-18-15,0-2-4 0,0 0-22 0,0 0-19 16,0 0 0-16,0 0-22 0,3 0-22 0,-1 0-37 16,3 0-20-16</inkml:trace>
  <inkml:trace contextRef="#ctx0" brushRef="#br0" timeOffset="60602.76">22274 12896 123 0,'0'3'8'16,"0"-1"-6"-16,0 1 6 0,0-3 31 0,0 0 15 15,0 0 26-15,0 0-16 0,0 0-31 0,0 0-16 16,0 0-34-16,0 0 20 0,0-4 10 0,-8 4 1 16,3-4 41-16,0 2 3 0,2 2-6 0,-3-1-5 15,3-1-18-15,-2 2-11 0,2 0-2 0,-1 0 19 16,-1 0-2-16,2 0 2 0,-4 0 11 0,0 5-29 15,-1-2 0-15,0-1-1 0,-1 2-3 16,1 0 13-16,2-1 6 0,-2 2-5 0,0 0-16 16,3-2 2-16,-1 4-15 0,1-2-5 0,0 2 16 15,4-1-11-15,-4-2-2 0,3 4 10 0,0-4-8 16,0 1 2-16,2 0 15 0,0-1-11 0,0 0-8 16,0-1 8-16,0 0-14 0,9 0 3 0,-3 1 16 15,1-4-7-15,3 0-3 0,-1 0 1 0,-1 0-8 16,1 0-7-16,1-5 18 0,2-2 7 0,0 2-16 15,-2-4 12-15,2 2-6 0,-3 1-13 0,2-2 18 16,-1-1 5-16,-1 2-20 0,0-2 12 0,-2 2 2 16,-1-2-15-16,2 1 13 0,-1 0 3 0,-1-1-14 15,-2 1 5-15,1 2 2 0,0-2 2 16,0 1 0-16,0-1 2 0,1 4 8 0,-3-3-18 16,2 1 2-16,-3 1 8 0,4 1-11 0,-3-3 7 15,4 2 8-15,-3 0-1 0,4 2-9 0,-3 1 6 16,1-2-2-16,-1 0-7 0,1 0 11 0,-6 1-4 15,3-1-6-15,-2 1 0 0,-1-2 10 0,0 4-9 16,0-4 3-16,0 1 11 0,0 2-13 16,0 0 2-16,0-1 4 0,0-1-8 0,0 3 3 15,0-3 12-15,0 4-3 0,0 0-6 0,0-3-2 16,0 3 4-16,0 0-2 0,0 0-6 0,0 0 12 0,0 0-8 16,0 0-9-16,0 0 15 0,0 0-6 0,0 0 9 15,-4 0 25-15,-4 6 4 0,3-1-6 16,-2 0-18-16,-3 1-9 0,4 1-10 0,-2 1-1 15,0 2 14-15,0 0 3 0,-1-1-10 0,2 3 3 16,2-3-2-16,0 3-16 0,1-2 13 0,2 0 8 16,-2 3-5-16,4-4 0 0,-3 3 9 0,3-3-12 15,0 4-5-15,0-4 14 0,0-2-6 0,0 1 0 16,7-1 4-16,-2-2-3 0,0 0-8 16,-1 0-14-16,1-1-33 0,4-1-54 0,-1-3-44 0,4 0-22 15,0 3-29-15,3-2 30 0</inkml:trace>
  <inkml:trace contextRef="#ctx0" brushRef="#br0" timeOffset="61088.8">22726 12821 123 0,'0'0'8'0,"0"0"30"0,0 0 17 0,0 0 7 16,0 0-2-16,0 0-21 0,0 0-22 15,0 0-3-15,0 0 11 0,0 0-2 0,0 0 7 16,-4 0 3-16,4 0-6 0,-3 0 0 0,0 4 5 0,1-4 6 16,2 4-5-16,0-4-4 0,0 1-4 15,0 3-12-15,0-3-11 0,5 0 9 0,3 1-7 16,-1 0-8-16,2 0 10 0,0-1-8 0,0-1-4 15,0 3 15-15,3-2 3 0,-2-1-14 0,2 0-2 16,0 3 4-16,-3-3-7 0,0 0 0 0,3 0 16 16,-4 0-8-16,2 0-2 0,-1 0 8 15,-1 0-2-15,-4 0-12 0,1 2 5 0,3-2 6 0,-6 0-10 16,2 0 1-16,-4 0-13 0,3 0-33 0,-3 0-40 16,3 0-27-16,1 0-15 0,-3 0-13 0</inkml:trace>
  <inkml:trace contextRef="#ctx0" brushRef="#br0" timeOffset="61478.89">22729 12980 129 0,'0'0'13'0,"9"0"39"16,-1 0 21-16,-2 0 5 0,-1 0 18 0,0 0-7 16,-2 0-8-16,-1 5 14 0,1-3-13 0,0-2-14 15,0 3-9-15,0-1-18 0,2-2-13 0,0 0-26 16,1 0 17-16,3 0 11 0,3 0-7 0,-3 0 11 15,0 0-19-15,3 0-15 0,-1 0 2 0,0-5 7 16,-2 5-9-16,1-3 0 0,1-1 4 16,-2 4-17-16,-1-4 13 0,2 3 9 0,-2-3-12 15,-2 4 3-15,1-3 1 0,-2-1-10 0,2 4 11 16,-2-2 7-16,1-1-13 0,-3 2 6 0,2 0 6 0,1-2-15 16,0 3 3-16,-1 0-41 0,1-3-62 15,1 1-57-15,2-1-57 0,-1 1-12 0</inkml:trace>
  <inkml:trace contextRef="#ctx0" brushRef="#br0" timeOffset="65790.16">23118 13138 143 0,'0'0'27'16,"0"0"32"-16,0 0 12 0,0 0 9 0,0 0 2 15,0 0-5-15,4 0 2 0,1 0-5 0,-2 0-20 16,3 0-21-16,-2 0-19 0,0 0 8 0,1 0-16 15,2 0-8-15,-3 0 9 0,2-3 3 0,-1-2 21 16,2 4 19-16,-4-3-9 0,5 0-18 0,-2-1-10 16,0 2-23-16,1-1 25 0,-2-1 25 15,3 2-10-15,1 1 17 0,-1-3 11 0,0 0-6 16,2-1-10-16,2-2 3 0,-3-4-27 0,5 0-21 16,-2 0 15-16,3-1 4 0,-4-1 13 0,1-1 24 15,3 3-13-15,-4 1-19 0,2-1-17 0,-4 1-21 16,3 1 20-16,-2 1 1 0,0-1-4 0,-2 3 8 15,1-3-11-15,-1 5-7 0,-2-1 10 0,3 0-2 16,-2 1-4-16,-3 1 14 0,0-1-8 0,1 1-4 16,-2 0 16-16,1 0-14 0,-1 1 0 0,-2 1 6 15,1-2-12-15,1 1 10 0,-3 0 4 0,1 3-8 16,-1-1 0-16,2-2 2 0,-2 3-12 16,0-1 10-16,1-1 6 0,-1 0-2 0,0 1 4 0,0 1-6 15,0-1 0-15,0 0-8 0,0 1 15 16,0 0-1-16,0-1-8 0,0 1 4 0,0 0-5 15,0-1-9-15,0 1 12 0,0-3 0 0,0 3-6 16,0 0 12-16,0 0-4 0,0-1-4 0,0-2 4 16,0 3 5-16,0-1-7 0,0 0 2 0,0-2-2 15,0 3-7-15,0 0 3 0,0-3 8 0,0 3 0 16,0-2-10-16,0 0 6 0,0 2-4 0,-7 0-4 16,7-1 12-16,-6 0-2 0,6-2-2 0,-4 3 2 15,0-2 0-15,0-1-8 0,4 3 4 0,-4-3 10 16,3 3-10-16,0-1-2 0,-1 0 2 15,1-1-4-15,-2 1 0 0,1 1 10 0,1 0 4 16,1-1-10-16,0 1 8 0,0-1-4 0,0 1-14 16,0 0 8-16,0 0 0 0,0 0-4 0,0 0 8 15,0 0-6-15,0 0 0 0,3 0 6 0,1 0-2 16,-1 0-4-16,1 0 4 0,-3 0-8 0,3 0 3 16,0 3 12-16,0-3-11 0,-1 4 8 0,-2-1-2 15,1-3-5-15,-2 3-1 0,0-2 4 0,3 0-39 16,-3 2-27-16,0-1-3 0,0 0-35 0,0 0-3 15,0 1-17-15,0-3-40 0,0 3-67 0,0-1 31 16</inkml:trace>
  <inkml:trace contextRef="#ctx0" brushRef="#br0" timeOffset="68277.75">23304 13171 267 0,'3'0'22'0,"1"0"6"16,-4 4 8-16,0 0-1 0,0-4-31 0,0 0 8 15,0 0-9-15,0 0-1 0,0 0 12 0,-5-3-9 16,5 1 9-16,-3 2-3 0,-1-4 6 15,3 1-8-15,-2 1-16 0,3-1 16 0,-4 0-16 0,4 3 0 16,-1-2 20-16,1 0-20 0,0 1-1 16,-2 0 14-16,2 1-19 0,0 0 10 0,-2 0 19 15,2 0-20-15,-5 0 2 0,5 0 11 0,-4 0-25 16,1 0 20-16,-3 0 1 0,1 0-12 0,-2 0 9 16,0 0 0-16,2 4-8 0,0-2 12 0,-1 1 17 15,1-1 2-15,2-1 14 0,-1 0 9 0,0-1-17 16,3 0-8-16,-1 0 15 0,1 0 6 0,1 0 3 15,0 0 14-15,-4 0-7 0,4-4-26 0,0 1 0 16,0 1-15-16,0-1-12 0,7-1 5 0,2 1 3 16,-4-1 1-16,3 3-10 0,0-4 11 15,1 3-9-15,0 0-6 0,0-1 6 0,-1 2-8 16,1-2-1-16,-1 3 9 0,-2-1 5 0,1-3-3 16,3 4 0-16,-3-3 15 0,1 1 3 0,-3-1-8 15,4-1 14-15,-1 3-19 0,-2-3-10 0,4 4 14 16,-2-3-6-16,1 3-5 0,-1-1 10 0,3-2 1 15,0 0 2-15,0-1 16 0,2-2-4 0,-2 0-16 16,1 0-1-16,0-5-6 0,0 1-8 0,2 0 6 16,-2 1-2-16,2-1-11 0,-4 0 7 15,4 2 4-15,0 1-4 0,-5-2 2 0,4 1-2 16,-2 3 0-16,-2-2-2 0,1 1 6 0,-2-2 2 0,0 4-8 16,0-1 6-16,-1-1 2 0,1 0-9 15,-1 0 14-15,-1 1-3 0,2 0-4 0,-5-1 0 16,2 0-4-16,-4 2 1 0,3-1 3 0,-3 3 1 15,1-3-8-15,-1 4 3 0,-1-3-6 0,0 2 12 16,0-1 6-16,0 0-8 0,0 3 6 0,0-2-6 16,0 0-10-16,0 1 12 0,0 0 6 0,0 0-8 15,0-2 5-15,0 2-3 0,0 0-15 0,0-1 5 16,0 2 10-16,0-3-2 0,0 2 0 0,0-2 8 16,5 2-8-16,-5 0-4 0,3 0 12 0,-3-1-10 15,0 2-6-15,5 0 4 0,-5-3-2 0,0 3-1 16,0 0 9-16,0 0 9 0,0 0-13 0,0-1 6 15,0-2-4-15,0 3-7 0,0 0 3 16,0-1 2-16,0 1 7 0,0-2-7 0,0 2 6 16,0-2 2-16,0 2-17 0,0 0 11 0,0 0 2 15,0 0-4-15,0 0 6 0,0 0-4 0,0 0-2 16,0 0-4-16,0 0 11 0,0 0-5 0,0 0-5 16,0 0 7-16,0 0-10 0,0 0 4 0,0 0 10 15,0 0-6-15,0 0-8 0,0 0 5 0,0 0-5 16,0 0-1-16,0 0 11 0,0 0 1 0,0 0-3 15,0 0 4-15,0 0 2 0,0 0-10 0,0 0 10 16,0 0-1-16,0 0-8 0,0 0 1 0,0 0 0 16,0 0-4-16,0 0 2 0,0 0 12 15,0 0-12-15,0 0 2 0,0 0 8 0,0 0-14 16,0 0 2-16,0 5 10 0,0-2-2 0,0-2-4 16,0-1 8-16,0 3-12 0,0-3 3 0,0 2 8 15,0-1-1-15,0-1-6 0,0 1 4 0,0 0-8 16,0 2 0-16,-5-2 10 0,2 2 0 0,2 1-2 15,-1 1-4-15,0 0 10 0,-1 3-14 0,-2 4 10 16,2-3 9-16,-3 7-9 0,-2-3 4 16,2 4-2-16,-2 3-5 0,0-3-1 0,-3 3 14 15,1-2 7-15,2-1-3 0,-1-2-9 0,1-1-3 16,2-2-12-16,-2 0 2 0,2-1 10 0,-1 0-2 16,4-3-2-16,-2 3-4 0,2 2 6 0,1-1-8 15,1-2 10-15,1 2 5 0,0 0-7 0,0-3-8 16,0 2 2-16,6-2 2 0,2-1-3 0,-1-1 14 15,2-1-5-15,-1-1 4 0,1-2-1 0,2 0-3 16,-3-2-8-16,3-1-4 0,2 0 6 16,-2 0 2-16,3-7 8 0,-3 0-14 0,2-3 0 0,0 3 2 15,1-2-8-15,2-1 16 0,-4-2 8 0,2 3-14 16,-1-3 2-16,-1-1-4 0,-2 3-8 0,-2 0 4 16,-1-2 10-16,3 6-2 0,-3-2-6 0,-1 1 4 15,-1 2-2-15,-3 2-1 0,4 3 8 16,-2-1 1-16,0 0-4 0,-3-1-8 0,1 2 2 0,-1 0-3 15,1 0 1-15,-1-1 10 0,-1 0-4 16,0 0 2-16,0-1-4 0,0 1 0 0,0 1-2 16,0 0-8-16,0 0 30 0,0 0-6 0,0 0 21 15,0 0 31-15,0 0-32 0,-6 0 7 0,1 0-17 16,-5 0-28-16,5 0 10 0,-2 0 3 0,0 6-7 16,1 1-2-16,-3 1 6 0,3 1-11 0,0-1 7 15,1 0 11-15,-4 3-7 0,5 0-2 0,1-1-2 16,2 0-8-16,-3-1 3 0,4-1 10 0,0 1 1 15,0-1-55-15,0 1-44 0,0-1-55 0,5 1-55 16,2-2-13-16,-1-2-13 0,2 2-1 0</inkml:trace>
  <inkml:trace contextRef="#ctx0" brushRef="#br0" timeOffset="68736.82">23910 13241 343 0,'-2'-2'0'0,"-2"0"1"0,4 2-6 16,0 0 7-16,0 0 10 0,0 0 0 0,0 0 13 15,6 0 5-15,-2 0-7 0,1 0 5 16,4 0 0-16,-1 0-14 0,0 4-7 0,1 1-3 0,0-1-4 16,-1-3 18-16,0 2 25 0,-2 0 2 0,0-1-5 15,-2-2-6-15,2 3-19 0,-2-3-10 16,1 0 2-16,3 0 8 0,-2 0 3 0,1 0 13 15,-3-5 8-15,1-1-8 0,3 2-8 0,-3 1 10 16,-3-2 10-16,0 0-17 0,2 0 8 0,-3-1-17 16,2 1-16-16,-1-2 13 0,0 1-5 0,-2-3-11 15,0 4 10-15,1-3-10 0,-1 1-5 0,0 1 13 16,0 0-3-16,0-1-1 0,0 0 4 0,0 0-2 16,-6 0-10-16,-1 1 10 0,-1 1 7 0,1 1-15 15,0-1 4-15,1-2-2 0,0 5-9 0,-2-1 15 16,2 0 0-16,2 3 5 0,0 0-2 0,-2 0 1 15,4 8-1-15,-3 2-10 0,-1-3 12 16,-1 4 47-16,3 2 4 0,-3-1-18 0,1 0-7 16,-2-2-53-16,2 2-3 0,-1 0 23 0,3 2 0 15,0-2 9-15,-1 1-1 0,1-1-8 0,3 0 0 16,-1 3-8-16,2-1 1 0,0 1 8 0,8-1 5 16,1-2 2-16,2 1-9 0,2-1-6 0,1-3-44 15,3 0-31-15,-1-1-61 0,2 0-73 0,-1-4-34 16,7 1-5-16</inkml:trace>
  <inkml:trace contextRef="#ctx0" brushRef="#br0" timeOffset="69533.5399">24757 13051 157 0,'0'0'34'0,"0"0"19"0,0 0 6 15,0 0 16-15,0 0-33 0,0 0-18 0,0-5 15 16,0 0 11-16,0-2 0 0,0 2 7 0,0 2-15 16,0 1-33-16,0-2 4 0,0 0-10 0,0 2-4 15,0 0 19-15,0 2-4 0,0-3 8 0,0 3 13 16,0 0-2-16,0 0-1 0,0-1 1 0,0 0-7 15,0 1-20-15,0-2 5 0,0 1-10 0,0 0-6 16,0 0 8-16,0-1-1 0,0 2-7 16,0-3 9-16,-3 3 1 0,3-4-9 0,-4 3 23 15,3-1 11-15,1-1-5 0,-2 1 3 0,0 1-17 16,1 0-15-16,1 1-1 0,0 0-3 0,0 0 14 16,0 0-2-16,0 0-4 0,0 0 7 0,0 0 8 15,0 0-1-15,0 4 18 0,0 1 0 0,0 0-24 16,-9 0 9-16,1 2-7 0,-2 1-5 0,-2 1 11 15,0 4-7-15,1-2-7 0,-4 1 2 0,3 1 2 16,2 2-6-16,-2-1 13 0,3 3-3 0,0-1-12 16,2 0 8-16,1 1-8 0,-1 0-4 15,2-3 14-15,3 3-2 0,-1-3-6 0,3-1 10 16,0-1-7-16,0-1-7 0,0 0 12 0,0-3-4 16,5 2-6-16,-1-3 8 0,1-2-4 0,-2 2-4 15,0-2 9-15,0-2 7 0,0-1-8 0,-1-2-2 16,0 0 0-16,-1 0-14 0,-1 0 6 0,5 0 10 15,-5 0-10-15,3 0 6 0,0-2-2 0,2 2-8 16,-2-4 4-16,0 0 8 0,4 2-10 0,0 0 4 16,0-1-1-16,1 3-9 0,-2-1 16 0,2 0 2 15,-2 1-6-15,4-2 4 0,-2 2-8 16,1 0-2-16,-3 0 12 0,1-1-8 0,2 1 0 0,2-1 4 16,-3 0-2-16,0-1-2 0,-1 2 6 0,2-2 0 15,-3 1-14-15,1 1 6 0,1-1-17 16,-1-2-31-16,0 2 2 0,1-3-28 0,0 2-16 15,-1-1 14-15,0 0-16 0,1 3 12 0,-3-4-4 16,2-1 2-16,-3 2-10 0,3-1-18 0,-2-1 22 16,-2 0-15-16</inkml:trace>
  <inkml:trace contextRef="#ctx0" brushRef="#br0" timeOffset="69858.26">24750 13121 184 0,'-3'-5'15'0,"1"2"37"16,1 2 4-16,1 1 11 0,0 0 34 0,-2 0-28 16,0 0 16-16,2 0 11 0,-4 0-32 0,4 0 13 15,0-5-12-15,-1 5-34 0,1-3 1 0,-2 0-19 16,2 3-14-16,0 0 7 0,0 0-12 0,0 0-6 16,0 0 7-16,7 0 14 0,-3 0-2 0,1 0-1 15,1 3-3-15,1 2 3 0,1 2-9 0,-3-4 1 16,5-1 8-16,-2 2-20 0,0 0 7 0,1-3 5 15,1 4-6-15,0-2 4 0,0 1 2 0,2 0 3 16,0-2-10-16,-1 2 6 0,1-2 1 0,1 2-11 16,0-3 11-16,0 4 5 0,-4-3-10 15,-1 1 1-15,0-1 7 0,1-1-9 0,-4 1 10 16,-2-2 11-16,1 0-17 0,-3 0 0 0,-1 0-2 16,0 0-36-16,0 0-25 0,0-5-28 0,0 0-35 15,0 0-19-15,0-1-13 0,-5 0-8 0,1 2 15 16</inkml:trace>
  <inkml:trace contextRef="#ctx0" brushRef="#br0" timeOffset="70185.83">24770 13034 157 0,'-4'-5'-5'0,"0"0"-6"16,2 2 13-16,-1 3 27 0,3 0 33 0,0 0 19 15,-3 0 3-15,-1-6 6 0,3 0-12 0,-1 4-10 16,-1-1-16-16,1 1-22 0,0 0-16 0,2-1-8 16,-4 3 10-16,4-1-7 0,0-2 1 0,0 3 23 15,0 0 13-15,11 0 0 0,-3 0-2 0,2 0-10 16,0 0-25-16,2 0-11 0,1 0 8 0,4 4-6 16,-3 1-4-16,2-2 6 0,-2 1-2 0,3 1 2 15,1-2-4-15,-4 1 10 0,2 0-8 0,-5-3-6 16,0 2 17-16,-2 0-5 0,-1-2-8 15,-5 0 4-15,2-1-2 0,-1 0-2 0,-3 0 12 16,1 0-3-16,-2 0-3 0,0 0-12 0,0 0 8 16,0 0-7-16,0 0-12 0,0 0-15 0,0 0-47 15,0 0-59-15,-5 0-19 0,5 0-33 0,-3 0 17 16</inkml:trace>
  <inkml:trace contextRef="#ctx0" brushRef="#br0" timeOffset="78931.26">23638 10890 392 0,'0'0'8'0,"1"4"3"0,1-4-8 15,-2 0 3-15,0 3-3 0,0-3-6 0,0 0 4 16,0 0 8-16,0 0-12 0,0 0-1 0,0 2 8 16,0-2-8-16,0 1-1 0,0 0 5 0,0 2 2 15,0 0 3-15,0-1-3 0,0 1 5 0,0 2-6 16,0 0-9-16,0 3 29 0,-3 1-12 0,-4-1-2 16,4 0 10-16,0 2-27 0,-2 1 15 15,1 0 0-15,-1-1-17 0,2-1 19 0,-1 2-9 16,1-3-5-16,-2 2 19 0,4-5-8 0,-2 2-10 15,1 0 15-15,0-2-9 0,2-2-7 0,-2-1 20 16,2 1-15-16,0-2-3 0,0 0 16 0,0-1-17 16,0 2 3-16,0-1 15 0,0-1-16 0,0 0 4 15,0 3 9-15,0-2-19 0,0-1 3 0,0 2 11 16,0-1 37-16,0-1 13 0,0 1 16 0,0-1 0 16,0 0-46-16,0 0 1 0,0 0-6 0,6 0-21 15,-2 0 9-15,1 0 2 0,2 0-20 0,1 0 20 16,2-4-3-16,3-1-21 0,1 1 23 15,2-2-14-15,5 1-5 0,-4-1 28 0,4-2-19 16,1 1 2-16,0-3 3 0,-5 2-12 0,4-3 15 16,1 2-1-16,-3-1-7 0,3-1 2 0,-2 0 0 15,0 1-11-15,-1 1 19 0,-3-1-5 0,-1 0-14 16,-4 2 17-16,2 0-12 0,-6 0-3 0,0 3 13 16,1 1 0-16,0 1-10 0,-3 1 8 0,-1-1-6 15,0 3-7-15,-1 0 18 0,0-2-5 0,-1 2-9 16,-1 0 14-16,-1 0-7 0,2 0-5 0,1 0 16 15,-3 0-6-15,1 0-12 0,-1 0 11 0,0 0-4 16,0 0-11-16,0 0 15 0,0 0 5 16,0 0-13-16,0 0 6 0,0 0-1 0,0 0-13 15,0 0 6-15,0 0 10 0,0 0-4 0,0 0 2 16,0 0 9-16,0 0-17 0,0 0 1 0,0 6 14 16,0-2-9-16,-6 0-2 0,6 1 4 0,-3 1-10 15,0-2 1-15,0 1 13 0,-1-3-6 0,1 1-2 16,2 1 7-16,1-1-8 0,-4-1 5 0,1 0 7 15,2-1-15-15,-4 0 4 0,5 0 4 16,-1 2-15-16,-1-3 19 0,0 4 1 0,2-4-11 0,-3 4 3 16,3-3-21-16,-1 3-51 0,-1-1-16 15,0 2-48-15,0-2-36 0,0 1 47 0</inkml:trace>
  <inkml:trace contextRef="#ctx0" brushRef="#br0" timeOffset="80654.53">18312 13699 48 0,'-1'0'3'0,"-1"0"-6"16,0 0 25-16,0 0-3 0,2 0-2 0,-2 3 15 16,0-1-39-16,2-2 10 0,-1 3 2 0,-1-2-18 15,2-1 20-15,-1 1 17 0,1 1 26 16,0-2 17-16,0 1 2 0,0 0-27 0,0 0-34 16,0 1 6-16,0-2-17 0,4 0 3 0,2 3 19 15,-2-1 17-15,-3-2 29 0,-1 3 19 0,2-2-13 16,-1 0-11-16,1-1-16 0,0 3-13 0,-2-2 4 15,0-1-13-15,0 0-5 0,0 2-4 0,0-2 7 16,0 1 4-16,0-1 6 0,0 0 17 0,0 0-13 16,0 0-9-16,0 0 7 0,0 0-11 0,0 0 0 15,0 0 0-15,0 0-2 0,0 0-15 16,0 0 0-16,0 0 9 0,0 0-11 0,0 0 0 16,0 0 39-16,0 0 15 0,0 0 15 0,0 0 5 15,0-3-39-15,0 3-15 0,0 0-22 0,0-4 4 16,0 3 4-16,0 1-16 0,5-1 10 0,3-2 0 15,1 3-10-15,2 0 12 0,4 0-2 0,2 0-10 16,1 0 15-16,2 0-11 0,2 0-3 0,1 0 13 16,2 5-6-16,0-1 0 0,-2-1 8 0,0 0-4 15,1-1-10-15,-3 1 12 0,1-1-6 0,-1 1-8 16,-4-3 14-16,-2 1-10 0,0 0-4 0,-2 1 14 16,-2-2-2-16,-3 0-6 0,-1 0 10 0,-2 0-14 15,2 0-4-15,-6 0 16 0,2 0-8 16,-3 0 4-16,2 0 2 0,1 0-12 0,2 0-2 15,-4 0-33-15,4 0-62 0,-2 2-25 0,-1-1-41 0,3 0 0 16,-1 0-10-16,1-1-25 0,1 2 4 16</inkml:trace>
  <inkml:trace contextRef="#ctx0" brushRef="#br0" timeOffset="81253.97">18578 13801 55 0,'-3'3'11'0,"0"-2"-9"16,1-1 5-16,2 0 17 0,0 0-19 0,0 0 29 15,0 0 35-15,0 0-7 0,0 0 7 0,-5 0-14 16,5 0-28-16,-5 0-8 0,4 0 18 0,-5 0 13 15,5 0-9-15,-2 0 14 0,-1 0-22 0,-1 3-8 16,4 0 6-16,-3-1-22 0,2 1 2 0,-1-1-7 16,0 1-13-16,-2 1 12 0,2-1 3 15,1 1-4-15,-3 1 7 0,2 0 20 0,-1 4 8 16,1-1-2-16,0 2 9 0,0 1-36 0,-1 1-5 16,1 0 5-16,1 3-17 0,2-1 14 0,-2-1 4 15,-1 3-7-15,3-3 6 0,0 2-8 0,0-1-7 16,0-2 16-16,0 2 0 0,0-1-11 0,0-2 9 15,0-1-7-15,0 0-7 0,-7-5 20 0,4 4-4 16,-2-3-16-16,1-1 16 0,0 0-13 0,0-2-3 16,1 1 14-16,-1-2-9 0,1-2 34 0,2 4 10 15,-4-3 3-15,2-1 3 0,-1 2-20 0,-3-2 3 16,4 0-6-16,-4 0 4 0,2 0-8 0,-3 0-15 16,2 0 3-16,-3-4-1 0,2 4-8 0,1-4 6 15,-1 0 3-15,0 1-5 0,2 2 0 16,0-2 10-16,2 1-20 0,0-1 4 0,0 1 8 15,-3-1-16-15,3 2 12 0,-4-2 8 0,2 2-10 16,-1-2 0-16,-1-1 7 0,0 4-18 0,-1-2 7 16,3 0 8-16,0-1-10 0,-4 1 6 0,4-1 0 15,0 1-2-15,1-1-2 0,-3-1 6 0,2 1 2 16,-1 1-8-16,3-1 6 0,0 1 2 0,0 0-8 16,0-1 8-16,3 3 0 0,-2-1-2 0,2 0-2 15,-2-2-2-15,2 3-10 0,0-1-36 0,0 1-19 16,0 0-59-16,0 0-29 0,0 0-35 0,0 0-49 15,7 0 40-15</inkml:trace>
  <inkml:trace contextRef="#ctx0" brushRef="#br0" timeOffset="81753.4899">18892 13989 413 0,'-3'1'-6'16,"-2"-1"6"-16,4 0 11 0,-4 0 12 0,5 0 46 16,0 0 16-16,0 0 23 0,0 0 28 0,0 0-23 15,-4 0-7-15,4 0-19 0,0 0-18 0,0 0-13 16,0 0-34-16,0 0-13 0,0-6-22 0,0 6-1 16,0-5 20-16,4 5-14 0,2 0 10 0,-4 0-10 15,1-4 8-15,0 4 14 0,1 0-10 0,0 0 1 16,5 0 3-16,0 0-10 0,0 0 8 0,4 0 4 15,3 0-16-15,0 0 8 0,1 4-4 16,2 0 0-16,0 0 11 0,-1-2-3 0,2 1-8 16,-3 0 2-16,2 1-1 0,-5-3-1 0,2 3 12 15,-5-1-16-15,1-1 0 0,-2 1 10 0,-2-1-12 16,-1 0 15-16,-1-2 1 0,-2 3-12 0,1-1 6 16,-2-2 2-16,-1 0-7 0,1 0 5 0,-1 3-31 15,-1-2-35-15,-1 0-29 0,0 3-36 0,0-2-7 16,0-1-13-16,0 3 10 0,0-3-3 0,0-1 4 15,0 0 15-15</inkml:trace>
  <inkml:trace contextRef="#ctx0" brushRef="#br0" timeOffset="82133.83">18945 14154 129 0,'-1'0'-10'0,"-1"0"18"16,2 0 56-16,0 0 2 0,0 0 20 0,0 0 19 16,0 0-41-16,0 0 8 0,0 4-3 0,0 1-27 15,0-2 2-15,0 2 9 0,0 0 19 0,0-1 17 16,0-1-8-16,6 1 2 0,0-3-3 0,-1 2-34 15,0-3 6-15,5 0-17 0,0-5-25 0,-2-1 6 16,0 2-12-16,1-1-1 0,1 3-1 0,-2-1-2 16,0 0 4-16,1 3-10 0,-1-1 0 0,2 0 12 15,1-1-10-15,-2 2 6 0,3 0 2 0,-2-1-9 16,3 1 6-16,1 0 3 0,-3 0-4 0,3 0 2 16,-3 0-4-16,2 0 0 0,0 0 12 0,-2 0-10 15,-1 0 0-15,0 0-4 0,-2 0-2 16,-1 0 10-16,-2 0-29 0,0 0-37 0,-5 0-73 15,0 5-52-15,0-5-48 0,0 0-42 0</inkml:trace>
  <inkml:trace contextRef="#ctx0" brushRef="#br0" timeOffset="82941.7399">19569 13997 143 0,'7'0'-4'16,"3"0"1"-16,0 0 42 0,-2 0 29 16,1-5-1-16,1 5 34 0,-6 0-16 0,1 0-26 0,0 0 9 15,1 0-27-15,-3 0-34 0,2 4-3 16,-2-4 3-16,0 4-12 0,1 0 5 0,1-4 9 15,-2 4 2-15,3 0 9 0,-3 0 16 0,0 1-8 16,2-1-14-16,0 1 8 0,-4 3-11 0,3 0-3 16,-1-1 4-16,-2 2-12 0,-1-1-9 0,0 1 13 15,0 0-2-15,0-1-1 0,0 1 10 0,0 2-11 16,0-2 4-16,-4 2 6 0,0-1-8 0,1-2 3 16,0 4-1-16,3-4-10 0,-2 0 12 0,2-2-6 15,-3 1 0-15,2-2 6 0,-3-2-12 0,4-1 10 16,-1 2 0-16,-1-4-8 0,-1 2 17 0,2-1-9 15,-1-1-6-15,2 0 13 0,-1 0-11 16,1 0-2-16,0 0 6 0,-2 0-3 0,2-5-8 16,0 0 9-16,0 0 0 0,0 1-11 0,0-1 12 15,0 0-1-15,0 2-8 0,5-2 10 0,2 0-4 16,-3 1-7-16,0 1 12 0,4-2-5 0,0 1-7 16,2-1 13-16,-3 0-8 0,0 0-6 0,4 2 10 15,-6-3-6-15,1 1-3 0,-3 0 16 0,2 1-5 16,-2-1-6-16,2-1 6 0,-1 2-12 0,1-1 1 15,2 0 9-15,-1 2-2 0,2-1-2 0,1-1 4 16,1 5-6-16,-2-4 0 0,3 3 8 16,-3-1-4-16,1 1-2 0,0 1-2 0,0 0-3 15,-3 0 1-15,4 0 16 0,-5 0-8 0,4 4-2 16,-3 0 3-16,0-1-10 0,4 1 18 0,-6 0 30 16,3 0-9-16,-2 1-1 0,-4 1-5 0,2 0-9 15,-2 1 6-15,-1 0 7 0,0 0-5 0,0 1-16 16,0 1-1-16,-5-1-8 0,-2 1-4 0,2-1 8 15,1 1 0-15,-5 1-2 0,5-3 4 0,1 2-5 16,-2-2-5-16,2 1 10 0,0-3-2 0,-1 0-10 16,3 1 16-16,-3-5-16 0,0 4 8 0,4-2-2 15,-3-1-36-15,2-2-52 0,-1 3-56 16,2-3-80-16,0 0-31 0</inkml:trace>
  <inkml:trace contextRef="#ctx0" brushRef="#br0" timeOffset="83577.35">20162 14157 239 0,'-6'0'-9'0,"6"0"7"16,-4 0 6-16,4 0 3 0,0 0 41 0,10 0 17 15,-6 0 30-15,-4 0 9 0,5 0-22 0,-5 0-26 16,2 5-38-16,1-1-7 0,0 0-20 0,1 0 8 16,-3-2 8-16,5 2-2 0,-1-2 3 0,1-1 4 15,2 3-19-15,0-3 5 0,5 3 10 0,-5-3-23 16,1-1 21-16,4 2-8 0,-2-2-8 0,1 2 23 15,0-1-11-15,-1-1-6 0,1 0 14 0,-1 0-20 16,2 0 7-16,-5 0 14 0,5 0-19 0,-3-5 8 16,0 3 2-16,0-2-9 0,0 0 7 0,-3 1 13 15,2-2 14-15,-2 1-3 0,-2-1 9 16,2 4-13-16,-5-5-24 0,3 1 8 0,-4 0-4 16,-1 0-2-16,0 0 6 0,0 0 0 0,0-2-10 15,0 0 8-15,-6 4 3 0,1-2-8 0,-1 1 3 16,1 1 1-16,0-1-4 0,1 3-3 0,-4-3 15 15,0 4-10-15,-1-2-5 0,2-1 10 0,-3 3-11 16,1 0-1-16,1-1 14 0,-1 1-6 0,-1 0-6 16,-1 0 14-16,3 0-16 0,-3 0 8 0,2 0 13 15,1 0-18-15,0 4 12 0,-1 1-4 16,1 0 11-16,-1-1 34 0,3 1-3 0,-1 2-6 16,0 2-11-16,1-1-5 0,-2 1-6 0,0-1 5 15,2 3-3-15,-3-2-26 0,3 0 10 0,-1 1-3 16,0-1-5-16,2 1 14 0,2 2-9 0,-2-2-2 15,4 0 16-15,-1 0-14 0,2-2 7 0,0-2 3 16,0 1-14-16,8-3 13 0,0 1-9 0,3-3 10 16,-2-1-6-16,1 2 2 0,4-2-6 0,1 0-12 15,0 1-18-15,0 0-51 0,2-1-14 0,1-1-24 16,-1 0-30-16,0 0 22 0,1-5-40 16,-1 0 5-16</inkml:trace>
  <inkml:trace contextRef="#ctx0" brushRef="#br0" timeOffset="85709.5">20669 14408 184 0,'-3'5'17'0,"3"-2"-5"15,0-2 3-15,0 0 6 0,0-1-21 0,0 1 24 16,0 0 1-16,0-1-3 0,0 0 52 0,0 0-7 15,0 2 2-15,0-1-7 0,0 1-44 0,3-2-7 16,3 2-2-16,-3-1-8 0,0 0 10 0,-1 0-2 16,1 2 13-16,1-2 35 0,-4-1-6 0,1 2-2 15,-1-2-1-15,0 0-22 0,0 0-4 16,0 0 14-16,0 0-4 0,0 0 2 0,0 0-10 16,0 0-9-16,0 0-15 0,0 0 0 0,0-6 29 15,5 3-3-15,-2-1 9 0,3 1 1 0,1 0-34 16,-2-2 4-16,3 1 5 0,-2-3 8 0,3 2 16 15,-1 0 21-15,2 0-9 0,-1-2-12 0,1 0-9 16,-1 0-26-16,2 0 6 0,-1-4-4 0,-1 2 12 16,4 0-6-16,-5-1-10 0,1 0 0 0,-1 1 2 15,0-2 2-15,1 1-8 0,0-1 12 0,-2 1-18 16,-2 1 0-16,1-2 14 0,-2 0-12 0,4 1 8 16,-1 2 2-16,-2-3-7 0,3 4 8 0,0-2 3 15,3 1-10-15,-3 0 4 0,-3 1-4 0,3 0-3 16,-2 1 9-16,2 0 6 0,-4 2-8 0,0-2 6 15,-1 3-2-15,2 1-4 0,-4-1 9 16,2 1-5-16,-1-1-2 0,1-1-2 0,-3 3-5 16,0-3-3-16,0 1 6 0,0 2 8 0,0-2 0 15,0 1 0-15,0-1 0 0,0 3-8 0,0-5-8 16,0 5 12-16,0-1-4 0,0-1-6 0,0 1 14 16,0 0-10-16,0-1-2 0,0 2 14 0,-7 0 0 15,3 0-2-15,-2 0-2 0,1 0-6 0,-2 0-8 16,1 6 14-16,0-5 0 0,-2 4-6 0,2 0 6 15,-4-1 2-15,2 3-4 0,0-1 4 0,-1 1 10 16,0 2-14-16,-3-1 2 0,4 2 10 0,-1 1-12 16,3 0 0-16,1-2 13 0,0 3-13 0,0-2-2 15,5 1 2-15,-1 0-5 0,-1 0 3 16,2-3 7-16,-3 4 7 0,3-4-8 0,0-1 4 16,0 3-10-16,0-3-12 0,0 0 12 0,6 0 8 15,1 0-4-15,1-2 0 0,-3 3 4 0,4-3-14 16,-1-1 0-16,0-1 16 0,-1-1-6 0,3 1-2 15,0-2 8-15,-1-1-10 0,4 0-6 0,-5 0 4 16,4-5 6-16,1 1-2 0,-4-3 4 0,4 0 6 16,-4 0-8-16,3-1-4 0,-3-1 0 0,0 0-4 15,3-2-4-15,-3 3 8 0,0-1 4 16,0-3-4-16,0 3 2 0,2-1 4 0,-1 0-12 16,-1 2 0-16,0-1 6 0,-1 2-5 0,-1 1 9 0,-1-1 6 15,1 2-10-15,-1 0-2 0,-2 1 2 16,0 1 2-16,-1-1-2 0,-2 2 12 0,1-1-12 15,-2 3-4-15,0-2 10 0,0 0-12 0,0 2 0 16,0 0 6-16,0 0 2 0,0 0-2 0,0 0 6 16,0 0-8-16,0 0-12 0,0 0 12 0,0 0 0 15,0 0-2-15,-5 0 8 0,4 4 0 0,-3 3 0 16,0-2 4-16,0 3 8 0,-1 1-2 0,0 1-12 16,-2-1 12-16,2 1-14 0,-1 3-6 0,-1-1 25 15,-2-3-13-15,3 3-2 0,-1-2 8 16,-1 0-18-16,3-1 4 0,-2-1 12 0,2-1-12 15,0 0 4-15,2 0 4 0,0-2-8 0,0 3 8 16,0-4 6-16,3 1-14 0,0 1 10 0,0-3-4 16,0 0-8-16,7 1 8 0,-7 0 4 0,5-3-10 15,0 2-4-15,-3-1-44 0,1 0-49 0,0-1-25 16,1 1-31-16,-4-1-1 0,0-1-15 0,0 0 15 16,0 0-22-16,0 0 33 0</inkml:trace>
  <inkml:trace contextRef="#ctx0" brushRef="#br0" timeOffset="86277.66">21069 14401 267 0,'4'4'20'0,"0"-1"-4"0,-1 1 8 0,0-3 39 16,1 2-4-16,0-2 17 0,0 0 2 0,0-1-44 16,0 1-7-16,0-1-14 0,1 0-22 0,-4 0 14 15,3 0-3-15,-1 0-6 0,-2 0 8 0,1 0 0 16,0 0-4-16,-1 0 27 0,-1 0 15 0,0 0-17 15,0 0 10-15,0 0-22 0,0 0-11 0,4 0 12 16,-4 0-18-16,3 0 4 0,-3 0 4 0,4 0 4 16,-3 0 21-16,3 0-5 0,-1 0-11 0,0 0 0 15,-1-3-16-15,-1 3-3 0,3-4 17 16,-3 0-7-16,-1 4-8 0,4 0 13 0,-2-4-12 0,-1 1-6 16,1 2 22-16,2-3-13 0,-4 4-4 0,1-1 9 15,-1 0-14-15,2-2 2 0,-2 3 18 16,1-1-9-16,-1-2-4 0,0 2 7 0,4-2-16 15,-3-1 4-15,1 4 20 0,-1-4-13 0,1 3 0 16,0-3 6-16,-2 1-19 0,0 1 13 0,0-1 7 16,0 0-14-16,0 2 10 0,0-2-5 0,0 2-10 15,0 0 21-15,0 0-6 0,0-1-10 0,0 2 16 16,-5-2-14-16,5 1-4 0,-3-1 22 0,3 2-10 16,0-1 6-16,0 1 23 0,-5 0-13 0,5 0 5 15,-3 0 3-15,3 0-29 0,-4 0 6 0,2 4-2 16,-1 0-18-16,-1-1 20 0,1 1-2 0,-2 1 4 15,0-2 22-15,0 2-14 0,0 0-1 0,-2 1 0 16,2 1-5-16,-1-2-8 0,1 1 7 16,0 1-5-16,0-2-13 0,1 2 20 0,-1-2-11 15,4 3 2-15,-2-4 12 0,1 1-14 0,0 0 8 16,2 0 5-16,0 0-9 0,0 0 0 0,8-1-2 16,0 1-8-16,-2 0 14 0,1-2 4 0,1 1-7 15,-2 0 3-15,3 0-6 0,-2-2 2 0,-1-1 11 16,1 0-5-16,-4-1-12 0,2 0-23 0,-3 0-35 15,2 0-31-15,-4 0-22 0,1-4-10 0,2 0-23 16,1 0-2-16,2 0-4 0,1-1 10 0</inkml:trace>
  <inkml:trace contextRef="#ctx0" brushRef="#br0" timeOffset="87054.68">21557 14273 102 0,'0'0'5'15,"0"0"-15"-15,7 0 1 0,-7 0 18 0,0 0-11 16,0 0 60-16,3 0 25 0,-3 0-12 0,0 0 42 16,0 0-50-16,0 0-9 0,0 0 6 0,0 6-31 15,0-6 5-15,0 5-3 0,0-5 7 0,0 0 3 16,0 0 14-16,0 0-7 0,0 0-24 0,0 0-9 15,0 0-11-15,0 0 9 0,0 3 28 0,0-3 9 16,0 3-22-16,0-1-9 0,0 2-28 0,0 0 9 16,0 3 26-16,0 1-3 0,0-2 0 15,0 6-15-15,0-1 1 0,0 0-11 0,0 3 14 16,-5-1-3-16,0 0-9 0,-1 0 10 0,3-1-8 16,-2 1 0-16,2-4 5 0,0 3-5 0,1-3 0 15,-1-1-2-15,0 3-6 0,-1-5 14 0,4 1 0 16,-1 1-7-16,1-2 3 0,0 0-6 0,0-1 0 15,0 0 14-15,0-1-8 0,6 0-4 0,-1-1-2 16,2-1-4-16,-2 1 8 0,-1-3-4 0,4 4 2 16,-3-3 2-16,0-1-11 0,-2 3 14 15,2-2-1-15,-1 0-8 0,2-1 12 0,1 3-12 16,-4-3 2-16,0 3 12 0,2-3-10 0,-2 0 1 16,0 0 1-16,3 0-11 0,-2 0 15 0,-3 0-2 15,2 0-8-15,2 0 6 0,0 0-8 0,-2 0 0 16,2 0 12-16,1 0-6 0,0 0-6 0,-1 0 6 15,2 0-23-15,-2 0-24 0,2 0-1 0,-2 0-35 16,1 0 1-16,-1 0 10 0,-2 0-17 0,2 0 15 16,1 0-15-16,-3-6-5 0,2 6-4 0,-2-5-22 15,1 0 19-15,-1 2 11 0</inkml:trace>
  <inkml:trace contextRef="#ctx0" brushRef="#br0" timeOffset="87417.77">21570 14425 343 0,'-1'0'-4'16,"-1"0"9"-16,2 8-8 0,0-8 19 0,0 0 49 16,0 0-3-16,0 0 21 0,5 0 7 0,-5 0-34 15,0 0 10-15,5 0-4 0,-5 0-28 0,1 0-14 16,2 0-15-16,-1 0-10 0,2 0 9 0,-1 0 7 15,2 0 2-15,2 0 18 0,-1 4 5 0,7-4-8 16,-5 0-5-16,3 3-10 0,1-3-13 0,-1 4-8 16,2-2 8-16,-2-2-7 0,0 1 7 0,0 1 11 15,-1-1-13-15,-2-1-1 0,0 2 3 16,-1-2-10-16,0 0 6 0,1 0 14 0,-3 0-4 16,2 0-10-16,-1 0 13 0,3 0-15 0,-3 0-1 15,-1 0 20-15,4 0-15 0,-3 0 1 0,1-3 2 16,-2 0-12-16,-2 1 11 0,3-1 4 0,-3 1-40 15,-1 0-32-15,2-1-36 0,-4-2-15 0,2 1-10 16,0 1 33-16,-2-1 8 0,0-1-9 0,0 0 20 16,0-2 1-16,0 0 17 0,0 0 13 0</inkml:trace>
  <inkml:trace contextRef="#ctx0" brushRef="#br0" timeOffset="88057.03">21711 14263 150 0,'0'-2'-9'0,"-2"-1"4"16,-1 0 12-16,3 2 3 0,0-2 17 0,0 3 30 15,0-1-7-15,-3 0-1 0,3 1 10 0,-1 0 3 16,1 0 13-16,-4 0 0 0,4 0-3 15,-1 5-31-15,-3-1-11 0,4 1 19 0,-3-1-1 0,2-4-4 16,-1 1 8-16,0-1-30 0,1 0-10 16,-1 0 5-16,2 0-15 0,0 0 2 0,-1 0 1 15,1 0-9-15,0 0 2 0,-2 0 13 0,2 0-7 16,0 0-4-16,0 0 8 0,0 0-14 0,0 0 2 16,0 0 10-16,0 0-8 0,0 0-2 0,0 0 1 15,0 0 1-15,0 0-4 0,0 0 14 0,0-5-5 16,0 5-8-16,0-2 5 0,-7 2-8 0,3 0 6 15,-1 0-2-15,2 0 10 0,0 0 0 0,-2 0-6 16,2 0 7-16,-2 0-10 0,2 0-3 0,0 0 12 16,2 0 3-16,-3 0-7 0,3 0 2 15,-1 0-2-15,1 0-15 0,1-6 9 0,0 6 11 16,0 0-11-16,0 0 12 0,0 0 5 0,0-4 6 16,0 4 2-16,0 0-8 0,0 0 4 0,0-1-17 15,0 0-2-15,0 1 8 0,4 0-10 0,0 0 2 16,2-3 10-16,0 3-3 0,0-1 1 0,2 1 0 15,1 0-6-15,0 0 6 0,0 0-8 0,-1 0 6 16,5 0 2-16,-2 0 11 0,0 0 29 0,1 0 4 16,1 0 0-16,1 0-13 0,-1 0-20 0,1 0-9 15,-3 0-4-15,2 0-6 0,0 0-4 16,-1 0-5-16,1 0 14 0,-4 0 7 0,-1 0-16 16,1 0 10-16,-4 0-8 0,2 0-5 0,-2 0 20 15,-3 0-3-15,2 0-8 0,-1 0 0 0,-1 0-4 16,2 0-3-16,-1 0 5 0,-1 0 7 0,0 0-10 15,1 0 7-15,-2 0 0 0,-1 0-6 0,0 0 11 16,0 0 3-16,0 0-8 0,0 0 0 0,0 0 0 16,0 0-16-16,0 0 14 0,0 0-65 0,-6 0-70 15,1 0-81-15,-1 0-107 0,3 0 46 0</inkml:trace>
  <inkml:trace contextRef="#ctx0" brushRef="#br0" timeOffset="96453.5">18030 15262 129 0,'0'0'24'0,"0"0"13"0,0 0 6 16,0 0 9-16,4-6-22 0,-2-2-9 0,1 3 21 16,2 0 18-16,-2 0 0 0,1 4 2 0,2-3-5 15,-3 0-19-15,3 1 9 0,-2 1 10 0,0-1-13 16,-1 3 13-16,0 0 12 0,-2 0-17 0,-1 0 17 15,2 0-14-15,-2 0-17 0,0 5 8 0,0-5-31 16,0 0-5-16,-5 0-2 0,1 0-14 0,-1 0 14 16,-4 0 1-16,6 0-9 0,-3 0 6 0,0 0 2 15,-2 0-14-15,1 0 18 0,-5 8 9 16,1-1-17-16,0-2 21 0,0-1-15 0,0 4-10 16,-1-2 27-16,4 0-5 0,-1-1 11 0,0 0-8 15,6-1-23-15,-2 2 4 0,2 0-16 0,3-1 16 16,-1 2 4-16,1 1-20 0,0 1 18 0,0 0-12 15,0-1 0-15,6-1 18 0,0 0-16 0,-2-1 2 16,3-1 4-16,0-1-16 0,1-1 16 0,-4-1 8 16,4-2-14-16,-2 0 4 0,2 0-6 0,-1 0-8 15,-2 0 8-15,4 0 14 0,-3 0-12 16,2-5 4-16,-1 4 4 0,-1 1-12 0,-1-4 12 16,2 1-4-16,2 2-8 0,-6-2 6 0,7-1-4 0,-2 2-2 15,2-2 12-15,1 0-4 0,-2 1-4 16,1-1 4-16,-1 1-2 0,3-2-2 0,-3 0 0 15,2 1 6-15,-1 1-10 0,-2-2 2 0,1 4 8 16,-3-3-2-16,1 1-4 0,-3-1 4 0,0 3 2 16,0-3-8-16,-2 3 2 0,2-2 6 0,-2-1-6 15,-2 0-2-15,0 1 14 0,0-3-6 0,0 2-8 16,0 0 2-16,0-2 0 0,-8 0-8 0,8 0 6 16,-4 0 8-16,-3 1-6 0,2-1 6 15,2-1 0-15,-3-1 4 0,0 3-16 0,-1-1 10 0,4-1 2 16,-2 0-12-16,0 3 16 0,1-1-10 0,-1-1-4 15,1 2 14-15,0-1-4 0,1 3 0 0,-2-1-2 16,4-1-8-16,-3 2-2 0,1-1 0 16,3 0 16-16,0 2-10 0,0 0 2 0,0-2 4 15,0 3-10-15,0 0 6 0,0 0 4 0,0 0-2 16,0 0-6-16,0 0 10 0,0-1-10 0,0 1 4 16,0 0 6-16,0 0-8 0,0 0 0 0,0 0-4 15,0 0 0-15,0 0 4 0,0 0 10 0,0 0 0 16,0 0-6-16,0 0-4 0,0 0 2 0,0 0-10 15,0 0 10-15,0 0 6 0,0 0-8 0,0 4 4 16,4-2-6-16,4 2 6 0,-2-1-2 0,2-2-2 16,4 3 10-16,0-1-18 0,0-1 6 15,2 1 8-15,0 0-6 0,1 0 4 0,0 0-2 16,1 1 8-16,-2 0-10 0,1-3-2 0,-2 2 8 16,2 1-10-16,0 0 0 0,0-1 14 0,-3-1-6 15,0 0-4-15,-1 0 8 0,0 1-6 0,0-3-10 16,-3 1 12-16,-1 0 0 0,0-1-4 0,-3 2 8 15,2-2-4-15,-5 0-4 0,-1 0-4 0,4 0 10 16,-4 0-8-16,0 0 4 0,0 0 6 0,0 0-8 16,0 0 2-16,0 0 6 0,-7 0-10 0,7 0-19 15,-5 0-45-15,-2 0-36 0,2 0-28 16,-1 0-30-16,1 0 20 0,2 0-41 0,-1 0-34 16,4 0 44-16</inkml:trace>
  <inkml:trace contextRef="#ctx0" brushRef="#br0" timeOffset="97185.08">18772 15216 35 0,'0'0'6'16,"0"-4"37"-16,8 4 25 0,0-4-1 0,0 0-2 16,-3 0-24-16,-4 4-15 0,3 0 15 0,-3 0 13 15,-1 0 5-15,0 0-11 0,0 0-18 0,0 4-10 16,0 0-4-16,0 0 2 0,-6 0 22 0,6-1 9 15,-4-1 0-15,1 5 10 0,2-3 4 0,-4-3-11 16,2 4-11-16,1-2-17 0,-1 1-16 0,2-1 24 16,-2-1 8-16,-1 3 2 0,1-2 1 15,-2 1-29-15,-1 1-14 0,1 1 8 0,1 0 1 16,-3 0-5-16,2 0 4 0,-4 2 17 0,4 0-4 16,1-3 2-16,-1 2 1 0,-2-1-13 0,3 2-7 15,-1-1-8-15,0 1 6 0,2-2-13 0,2 2 3 16,-5 1 15-16,4-1-3 0,0 1 2 0,-3-2-6 15,4 1 2-15,-4-2-12 0,2 0 5 0,1-1 7 16,-1 2-2-16,2-2 6 0,-1-1-1 0,0 0 1 16,0-3-10-16,1 4 0 0,1-2 3 15,-1 2 4-15,1-1-1 0,-2-1 0 0,0-1-4 16,2 1-4-16,-1-1-2 0,1-1 16 0,0 0 2 16,0-1-12-16,-2 0 28 0,2 0-34 0,0 0 2 15,0 0 2-15,0 0-8 0,0 0 34 0,0 0-20 16,0 0-4-16,0 0 10 0,7 0-10 0,-5-7 2 15,4 7 19-15,-2-5-19 0,0 1-13 0,-3 4 32 16,4 0-9-16,-1 0-20 0,0 0 28 0,2 0-20 16,-1 0-6-16,1 0 29 0,3 0-19 0,3 0 0 15,-4-5 6-15,2 5-31 0,2 0 33 0,-4 0-6 16,4-5-8-16,-2 2 19 0,-1 2-27 0,2 1 7 16,-3-3 9-16,0 1 3 0,1-4-3 0,-1 2-25 15,-1 4 17-15,-2 0-16 0,4 0 28 0,-4 0 21 16,-1 0-25-16,3 4 8 0,-2-4-20 0,1 0-3 15,2 0 3-15,-4 0 8 0,3-6-32 16,-2 6 20-16,-5 0-28 0,5 0-53 0,-4 6 13 16,-1 0-56-16,2-1-6 0,0-4 34 0,-1-1-30 15,3 0 20-15,-2-4 21 0,3-4-44 0,-1-1 34 16</inkml:trace>
  <inkml:trace contextRef="#ctx0" brushRef="#br0" timeOffset="97566.56">18831 15345 336 0,'0'0'5'0,"0"0"-9"16,0 0 4-16,0 0 7 0,0 0 16 0,0 0 43 16,0 0-4-16,0 7 3 0,0-2-17 0,-3-5-48 15,-2 5 4-15,0-1-2 0,2 0-8 0,2-3 17 16,-1-1 1-16,0 0 1 0,2 0 9 0,-3 0 14 15,3 0 2-15,-1 0-6 0,-1 0 6 0,0 0-10 16,1 0-8-16,1 0 13 0,-2 0-1 16,0 0-8-16,2-2 11 0,0-1-14 0,0-1-15 0,0 3 1 15,0-2-7-15,0 2 0 0,7-2 6 16,-1 3 7-16,2-2-13 0,0 1-4 0,-2 1 6 16,2 0-11-16,0 0 3 0,2 0 17 0,-2 0-16 15,-2 0 1-15,0 0 15 0,2 0-14 0,-2 0 1 16,-1 3 5-16,-2-3-3 0,1 0-5 0,1 0 9 15,-4085 4-1-15,8165-4-10 0,-4081 0 14 0,-3 0-1 16,-1 0-6-16,2 0 0 0,1 0 0 0,0 0-9 16,-3 0-21-16,3 3-22 0,-1-2-50 0,0 2-6 15,3-2-27-15,-2-1 11 0,3 0-22 16,-3-8 4-16,3 1 47 0</inkml:trace>
  <inkml:trace contextRef="#ctx0" brushRef="#br0" timeOffset="98026.3">18880 15204 62 0,'4'0'3'16,"1"0"-3"-16,-2 0 15 0,-3 4 28 0,4 0 6 16,-3-1 9-16,1-2-4 0,-1 2-14 15,-1-1 15-15,0 1 20 0,0-2 1 0,0 1-5 16,0-2-33-16,0 0-8 0,-4 0-1 0,0 0 1 16,1-6 15-16,0 6-12 0,1-5-15 0,1 1-5 15,-2 1-5-15,3 1-5 0,-2-1 10 0,1 0-1 16,1 1-7-16,0 1-1 0,-3-2-2 0,3 3 0 15,0-1 11-15,0-2 16 0,0 2 1 0,0 1-9 16,0-3 1-16,0 3-14 0,0-3-5 0,0 2 18 16,0-1-17-16,0 1-8 0,4 1 6 0,2 0-9 15,-1-1-1-15,2 1 6 0,-3 0 6 16,6 0 1-16,-1 0-1 0,2 0 6 0,-1 0-10 16,4 0-10-16,-4 4 12 0,5-3 0 0,-2 2 0 15,-2-3 2-15,3 0-6 0,-1 3 2 0,0-3-9 16,-4 0 10-16,1 1 7 0,-1-1-14 0,-3 0 6 15,-1 0-4-15,2 0-59 0,-6 0-45 0,1 0-41 16,0 0-55-16,-2 4 4 0</inkml:trace>
  <inkml:trace contextRef="#ctx0" brushRef="#br0" timeOffset="99531.01">19666 15345 75 0,'0'-1'29'0,"0"-1"15"16,0 1 13-16,0 0 8 0,0-2-29 0,0 2 9 16,-7-1 22-16,2 1 4 0,0-3 3 0,2 0-22 15,-4-1-18-15,2 3 3 0,-2-3 1 0,4 3 9 16,-2-1-6-16,-4-1-19 0,6 0-6 0,-2 0-9 15,-1 2-8-15,1-1 3 0,0 2 1 0,-1-2 1 16,5 3-6-16,-2-1-2 0,-1 1 6 0,3 0-5 16,-3 0-1-16,3 0 13 0,-1 0 6 15,1 0 15-15,-1 0 11 0,-2 5-12 0,2-2-10 16,0-1-17-16,-2 4 2 0,1-4-2 0,1 1-6 16,0-2 16-16,1 3 8 0,1 0 26 0,0-1 11 15,0 1 10-15,0 2-12 0,5-2-28 0,4 3 0 16,0-2-23-16,3 0-8 0,1-1 10 0,2-1 0 15,4 1 0-15,3 0-8 0,-1-3 6 0,-1 4-10 16,2 1-5-16,-3-4 21 0,3 2-10 0,-1 1-4 16,-4 0 12-16,0-3-11 0,1 3-5 0,-2 0 12 15,-3-2 2-15,1 1-8 0,-5-1 2 16,2-1 0-16,-5 0-12 0,-1-1 8 0,0-1 8 0,-2 0-5 16,-3 0 7-16,2 0-2 0,-1 0-4 15,-1 0 0-15,0 0-2 0,0 0 6 0,0 0-10 16,0 0 4-16,0 0-2 0,0 0-43 0,0 0-20 15,0 0-31-15,0-5-21 0,-4 1-8 0,4 1 1 16,0-2-15-16,0 2-30 0,4 1 11 0,1-1 28 16</inkml:trace>
  <inkml:trace contextRef="#ctx0" brushRef="#br0" timeOffset="99979.57">19585 15554 239 0,'-5'0'3'0,"5"0"20"0,0 0 6 16,0 0-3-16,0 0-2 0,0 0 20 0,0 0 17 16,0 0-1-16,0 7 25 0,0-3-12 0,0 1-21 15,0 0 10-15,0-3-20 0,0 0-24 16,0 1 4-16,0-2 21 0,0 2-2 0,0-2 2 16,0 2 4-16,7-2-13 0,-7-1-3 0,7 0 16 15,0 3-7-15,-2-2-17 0,2-1 0 0,3 0-19 16,-2 0-2-16,4 1 2 0,2-1 21 0,-1 0-7 15,3 0-3-15,-2 0 1 0,3 3-22 0,1-3 2 16,-2 0 6-16,3 3 2 0,-5-2-6 0,3 0 9 16,-1-1-5-16,1 3-12 0,0-2 16 0,0-1-4 15,0 3-5-15,-4-2 10 0,-3 0-10 0,0 0-3 16,-2 1 2-16,-1-2 7 0,-3 0-3 16,0 0-21-16,-3 0-48 0,-1 0-54 0,0 0-58 15,0-5-40-15,0-2-27 0,0 2 39 0</inkml:trace>
  <inkml:trace contextRef="#ctx0" brushRef="#br0" timeOffset="101633.1">20580 15441 246 0,'0'-4'17'0,"0"2"0"0,0-1 13 16,7-2 27-16,-7 2 9 0,0-1 6 0,0 1 19 16,0 1-8-16,0-1-12 0,0 2 19 0,0-2-9 15,0 1-23-15,0 1-17 0,0 0-20 0,-3 0-27 16,3 1 4-16,0 0 16 0,0 0-1 0,0 0 19 16,0 0 8-16,0 0-6 0,0 0 6 0,0 5-1 15,0-5-16-15,4 3-7 0,1-3-5 16,-2 1-19-16,2-1 12 0,-2 3 4 0,1-2-12 0,-2 0 10 15,2 1-6-15,-1-1-2 0,0-1 8 16,-2 4-12-16,1-2 8 0,0 1 2 0,-1 3-4 16,1 0 11-16,1-1-9 0,-3 2-6 0,4-2 4 15,-4 3-9-15,0-1 9 0,0 3 14 0,0-1 21 16,0 1 8-16,0 0-16 0,-5-1-15 0,-2 3-28 16,2 0 1-16,1 1 13 0,-6-2 8 0,4-1 3 15,-1 2-1-15,1-1 0 0,-1-1-14 0,0-2 4 16,2 2 8-16,0-4-10 0,2-1 10 0,2-1-10 15,-1-1-4-15,0-1 12 0,-1 0-4 0,2 0 2 16,1-2 0-16,0 0-10 0,0 0 12 0,0 0 6 16,0 0-12-16,0-4 12 0,0-4-14 0,0 3-2 15,0-2 14-15,4-3-14 0,1 1 6 16,-2 0 0-16,2-2-6 0,2 2 6 0,-1 2 10 16,3-3-12-16,-4 1 0 0,3 1 6 0,0-1-16 15,0 2 12-15,0-1 10 0,2 0-16 0,-6 2 8 16,7 0 0-16,-5 0-14 0,3 0 12 0,0 4 6 15,-2-2-6-15,2 1 4 0,-3 1 0 0,3 1-14 16,-1 1 4-16,2 0 8 0,-2-1-2 0,1 1 0 16,1-1 8-16,-1-2-10 0,4 1 0 15,-4-1 8-15,1 3-2 0,1-1-8 0,2 0 2 16,-4-1 8-16,4 2-16 0,-5 0 16 0,4 0-2 16,-2 0-12-16,-1 0 12 0,2 0-4 0,-1 0-6 15,-2 0 6-15,-2 0 0 0,2 0-2 0,-2 0 4 16,-1 4 0-16,-3-4-8 0,2 0 4 0,0 3 12 15,-3-3-8-15,0 0 2 0,1 0 0 0,-2 0-16 16,0 0 10-16,0 0 10 0,0 0-12 0,0 0 10 16,0 6-8-16,-6-2-6 0,0 3 14 0,6-2-8 15,-4 4 2-15,-2-1 0 0,3 1-8 0,-2 3 3 16,1 0 8-16,0-1 1 0,0-1-4 0,4 1 8 16,-4-1-10-16,4-1-6 0,0-1 16 15,0 0-6-15,0-1-8 0,0-1 14 0,0 0-14 0,7-1-43 16,-2-1-53-16,-3 1-68 0,3 0-43 0,-2-3-14 15,2 0-16-15,-2-2 53 0</inkml:trace>
  <inkml:trace contextRef="#ctx0" brushRef="#br0" timeOffset="102737.73">21200 15620 89 0,'0'-2'5'0,"0"0"-2"16,0-1 0-16,0 1 6 0,0-1-14 0,0 3 6 15,0-1-2-15,0-2-11 0,0 3 14 0,0 0-4 16,0 0-3-16,7 0 11 0,-3 0-9 0,0 0-2 15,2 0 10-15,-3 4-8 0,2-4 1 16,-4 4 4-16,2 0-9 0,1-2 3 0,-3-1 28 16,-1 0 22-16,0-1 20 0,0 3 6 0,0-3-11 15,0 0 12-15,0 0-2 0,0 2-9 0,-8-2 2 16,2 0-28-16,-2 0-12 0,3 0 5 0,1 0-18 16,0 0-17-16,4 0 6 0,0 0-9 0,0 0 17 15,0 0-5-15,0 0-3 0,0-5 6 0,0 5-19 16,0-4 18-16,7 2-3 0,-2 1-11 0,-2 1 13 15,3 0-12-15,-3 0 3 0,0 0 22 0,0 0-17 16,1 0 1-16,-3 0 32 0,2 0 0 0,-1 0 26 16,-2 0 22-16,0 3-30 0,0 0-12 15,0-2 1-15,0 4-12 0,0-5 16 0,0 0 17 16,0 3-19-16,0-3-17 0,0 1-6 0,3-1-19 16,5 1-4-16,-3-1 10 0,-2 1-6 0,3 1-2 15,1-2 6-15,2 3 0 0,-1-2-10 0,3 3 8 16,0 0 4-16,3 1-14 0,0-1 14 0,2 2-8 15,0-1-10-15,0-1 20 0,3 1-6 0,-2-1-8 16,1-1 8-16,2-1-6 0,-2 2-1 0,-3-2 12 16,2 0 7-16,-2-2-14 0,-1 0-2 0,-2 0 8 15,-3 0-14-15,-1-8 6 0,-2 4 17 16,-1-1-18-16,-1-3 1 0,-2 3 6 0,-2-2-14 16,0-2 4-16,0 1 14 0,-11 0-3 0,5-1-6 15,-2 1 3-15,-5 0-4 0,5-1-6 0,-1 1 20 16,-1 3-8-16,-1 0-12 0,2 1 14 0,2-2-12 15,-2 4 0-15,3-2 18 0,-2 1-9 0,4 0-3 16,0-2 10-16,-1 5-16 0,0-5-5 0,2 5 11 16,2-1-8-16,-3 0 0 0,0 1 18 0,2 0-16 15,-1 0 4-15,0 0 16 0,-2 0-20 0,0 0 4 16,2 0 2-16,-3 0-12 0,1 0 5 0,-1 5 12 16,0 0-3-16,-1 0-4 0,-2-1 8 15,2 1-11-15,-2 3-3 0,-1-1 14 0,1-2 1 0,-4 4-7 16,4-1 12-16,-4 1-16 0,2 1 0 0,1-2 16 15,1 1-10-15,-2 1 3 0,3 0 1 16,2-1-14-16,1 1 10 0,-3-2 6 0,7 0-16 16,1 2 10-16,0-3-2 0,0 1-10 0,0 1 20 15,9-1-2-15,-4-1-8 0,1 1 13 16,1-2-18-16,3 2 3 0,0-1 17 0,3-2-22 0,1 3 7 16,0-3 0-16,7 2-72 0,-5-3-8 0,2 0-30 15,3-2-63-15,-4-2 10 0,1 0-18 0,4 0-29 16,-4-6 57-16</inkml:trace>
  <inkml:trace contextRef="#ctx0" brushRef="#br0" timeOffset="103973.14">21852 15969 75 0,'-4'4'6'0,"4"0"-2"0,0-2 15 0,0 2 20 16,0-1 7-16,0-1 19 0,0 1-11 0,0-3-25 15,0 2 1-15,0-2 18 0,0 0 7 0,0 0 15 16,0 0-11-16,4 0-21 0,-1 0 20 0,0 0-3 16,0 0 5-16,-2 0 4 0,3 0-38 0,-1 0-5 15,2 0-10-15,-3 0-22 0,5 0 20 0,-1-4 17 16,1 2-1-16,-3 1 14 0,2-2-7 0,1 1-15 15,2 0 14-15,-2-3-5 0,-1 3-9 0,2-4 27 16,1 1-5-16,-1-2-10 0,1 1 15 0,-2-2-33 16,3-1 19-16,-1-2 7 0,2-1-13 0,0-1 9 15,1-1-31-15,-3-2-2 0,4 1 8 16,-4-2-20-16,2 4 10 0,-1 0 2 0,-1 0-6 16,2 2 14-16,-3-2 2 0,2 1-10 0,-1 3 8 15,0-3-10-15,1 4-6 0,-2-2 14 0,3 2-16 16,-3 0 8-16,0 0 4 0,0 4-12 0,3-4 10 15,-5 4 8-15,1-1-6 0,-4 2 0 0,4-2-4 16,-2 1-6-16,-2 2 6 0,1-2 6 0,-4 0 4 16,3 0-8-16,-3 0 0 0,0 0 0 0,0 1-6 15,0-1 8-15,0 1 6 0,0-2-8 16,0 3 0-16,0-2 2 0,0 1-10 0,-7 1 4 16,7-1 12-16,-3 0-8 0,1 2-4 0,2-2 6 15,0 2 0-15,0 0-6 0,0-2 8 0,0 0 4 16,0 1-14-16,0-1 4 0,0 2 2 0,0-2-8 15,0 3 0-15,0-1 18 0,0 1-10 0,0 0-6 16,0 0 12-16,0 0-18 0,0 0 8 0,0 0 16 16,0 0-14-16,0 0 2 0,-7 5 10 0,2-1-24 15,0 0 12-15,1 1 12 0,-5-1-16 0,2 4 14 16,1-4 2-16,-2 5-16 0,-1-1 4 0,0 0 8 16,1 3-14-16,2-1 6 0,-1 3 8 15,1-1-14-15,-1 2 10 0,0 0 6 0,2 0-8 16,0 2 0-16,2-1 6 0,-3-1-10 0,4 1 4 0,-1-2 10 15,2 0-14-15,-1-1 4 0,2-2 0 0,0 2-10 16,0-3 14-16,0 1 4 0,6-3-6 16,1 1 6-16,-3 1-6 0,4-1-8 0,1-4 6 15,0 2 4-15,0-2-6 0,3-2 2 0,1 3 0 16,0-5-6-16,1 0 6 0,1 0 4 0,-1 0-6 16,-1-5 4-16,1 1-6 0,-2-4-2 0,1 3 10 15,0-4-4-15,-4 1 0 0,-1-1 6 0,1 0-10 16,-2-1 0-16,-2 2 10 0,-2-3-8 0,-2 3 2 15,1 0 4-15,0 0-8 0,-1 0 6 0,-1 1 2 16,0 1-6-16,0 2 0 0,2-2 0 0,-2 3-4 16,0 0 8-16,2 0 4 0,-1-2-8 0,-1 3 2 15,2 0 0-15,-2-1-8 0,2 2 10 16,-2 0 6-16,0-2-10 0,0 3 6 0,0-2-6 16,0 2-8-16,0 0 8 0,0 0 8 0,0-2-8 15,4 2 2-15,-4 0 0 0,0 0-10 0,0 0 6 16,0 4 10-16,0 1-4 0,0 0 0 0,0 0 8 15,0 0-16-15,0 1 4 0,0 1 10 0,0 2-10 16,-6-2 0-16,-1 2 6 0,4 3-18 0,-2-2 6 16,2 2 14-16,-3-1-4 0,0 1 8 0,3 0-10 15,-2-2 4-15,1 1-8 0,0-1 0 16,0-1 14-16,3 0-18 0,-2-2-12 0,3 2-54 16,-2-3-45-16,0 0-40 0,1-2-32 0,1 0-19 15,0-1-13-15,0-2 25 0</inkml:trace>
  <inkml:trace contextRef="#ctx0" brushRef="#br0" timeOffset="104421.78">22358 15979 308 0,'0'0'1'0,"0"0"13"16,0 0 0-16,0 0 9 0,0 0 37 0,6 4 5 15,-6 0 10-15,0 0 13 0,3-2-21 16,0 0-18-16,1 3-10 0,-2-2-23 0,0-1-14 16,6 1-8-16,-3 0 10 0,4-2 1 0,-1 2-8 15,5 0 8-15,-4-2-6 0,4 0-5 0,-1-1 13 16,1 0-1-16,-3 0-8 0,2 0 8 0,1 0-8 16,-4 0-4-16,3-5 12 0,-3 1-1 0,-1 1-5 15,-2-2 0-15,-3 2 10 0,1-2 6 0,0 3 14 16,-4-2 13-16,0 1-12 0,0 0-20 0,0-1-3 15,0-1-12-15,0 3-11 0,0-4 15 0,0 2 2 16,-8-1-9-16,3 2 16 0,1 1-5 0,-3-2-12 16,2 1 27-16,-2 1-17 0,2 0-2 0,-1 2 13 15,-2 0-20-15,-1 0 10 0,0 0 14 16,1 0-13-16,-1 6 5 0,-4-1 5 0,4-1-20 16,-4 1 10-16,4 0 3 0,-3 2-7 0,0-1 2 15,3 1 0-15,0-2-6 0,3 4 2 0,0-4 12 16,1 2-14-16,2-1 6 0,-1 1 2 0,3-3-12 15,1 3 16-15,0-2-4 0,0 1-4 0,0 0 0 16,8-1 0-16,1 0-8 0,3 0-16 0,1 0-41 16,2 0-62-16,3-3-47 0,5 1-65 0,3-3 42 15</inkml:trace>
  <inkml:trace contextRef="#ctx0" brushRef="#br0" timeOffset="105056.7">23318 15819 89 0,'-7'-4'0'15,"7"0"15"-15,0 0 43 0,0 1 0 0,0 1 11 16,0 2 36-16,0 0-34 0,0 0-4 0,0 0-5 16,0 0-50-16,-2 0-12 0,2 0 7 0,0 0-7 15,-5 2-5-15,4 2 25 0,-3 0 9 0,3 0-2 16,-2-1 9-16,-1 2-10 0,3 0 7 0,-3 3 24 15,-1-1-5-15,5 2 7 0,-4 0-12 0,3 1-21 16,-2 0-2-16,-1-1-14 0,3 4-6 0,-3-3-6 16,1 1 6-16,2-2 3 0,-3 1-7 15,-1 0 8-15,1-2-8 0,1 3-2 0,-2-1 8 0,2-2-3 16,-2 1 1-16,0 2 2 0,-4 0-4 16,5-1 9-16,-5-1 2 0,1 2-14 0,-1-2 2 15,0 0-8-15,1 1 5 0,-2-3 7 0,1 3 5 16,2-3-2-16,3 0-4 0,0-2 7 0,1 3 35 15,3-3 6-15,0 2-6 0,0-2-7 0,7 2-37 16,1-2 6-16,1-2 2 0,2 1-4 0,0-2 3 16,1 1-5-16,1-3-4 0,0 0 6 0,1 0-8 15,-1 0-8-15,3 0 16 0,-5 0 2 16,-1 0-8-16,7 0 6 0,-8 0-8 0,4-3-6 16,-4-1-4-16,-1 4 4 0,-4 0-3 0,5 0 17 15,-7-3-12-15,2 3 4 0,-1 0 2 0,-3 0-18 16,2 0 24-16,0 0 0 0,-1 0-6 0,6 0 4 15,-7 0-4-15,6 0-8 0,-3 0 12 0,2 0-35 16,-2 0-23-16,1-5-21 0,0 5-29 0,1 0 2 16,4-5-12-16,-1 3 7 0,2 0-27 0,0-1 9 15,1-2-8-15,1 3-18 0</inkml:trace>
  <inkml:trace contextRef="#ctx0" brushRef="#br0" timeOffset="105437.02">23391 15987 413 0,'-3'-1'42'16,"1"1"12"-16,2-3-6 0,-1 3 16 0,-3-2-15 16,3 0 11-16,1 2 24 0,-3 0 12 0,3 0-27 15,-3 0-13-15,3 0 1 0,0 0-29 0,0 0-1 16,0 0-1-16,0 0-18 0,0 0-12 0,0 0 6 15,6 0-4-15,-1 0-9 0,-1 0 17 0,3 0-2 16,4 0-10-16,-3 0 14 0,1 0-5 0,4 4-9 16,-1-4 12-16,0 4-6 0,3-2-8 0,0 0 10 15,-1-2-2-15,-3 0-7 0,3 2 7 16,-2-1 9-16,0-1-7 0,0 1 6 0,0-1 0 16,-2 0-12-16,2 0-2 0,-1 3 6 0,1-3-4 15,-4 0-1-15,3 2 7 0,-1-2-8 0,-2 0 2 16,-2 0 8-16,1 0-1 0,-4 0-4 0,1 0 8 15,-2 0-5-15,-2 0-8 0,0 0 14 0,0 0-12 16,0 0-17-16,0 0-13 0,0 0-30 0,0 0-21 16,0 0-8-16,0-5-17 0,-5 1 15 15,1 2-18-15,0 0 6 0,3-2-2 0,-2 4-15 16,-1 0 27-16</inkml:trace>
  <inkml:trace contextRef="#ctx0" brushRef="#br0" timeOffset="105773.08">23371 15795 163 0,'-4'-1'43'0,"0"0"4"0,0-2 38 15,3 0 35-15,-2-1-17 0,-1 1 17 0,3-2-18 16,-2 0-19-16,0 3-24 0,3-3-18 0,0 0-4 15,0 5-10-15,6-2 5 0,2 0 15 16,-2 2 5-16,7 0 11 0,-4 0-9 0,1 0-8 16,4 0-5-16,-2 0-10 0,4 0-11 0,-2 0-4 15,2 0-12-15,-2 0-12 0,1 0 24 16,-1 0-10-16,1 0-6 0,-3 0 10 0,-1 0-16 0,2 0 0 16,-3 0 14-16,2 0-10 0,0 0-2 0,-2 0 12 15,0 0-16-15,0 0 2 0,-3 0 16 0,6 4-14 16,-4 0 4-16,-1-2 6 0,2 0-12 0,-3 2-2 15,-2 1-54-15,0-5-56 0,-2 0-62 0,0 3-33 16,-1-3-5-16,-1 3-29 0</inkml:trace>
  <inkml:trace contextRef="#ctx0" brushRef="#br0" timeOffset="112304.81">23966 15558 96 0,'4'-8'-2'0,"-3"3"-3"0,2-1 15 0,-3 0-14 15,4 1 8-15,-4-2 26 0,0 2-4 0,0-1 29 16,0 0-6-16,0 2-16 0,-7-1-2 15,4 1-24-15,3 0 9 0,0 3-7 0,0-2-7 0,0 3 12 16,0-2-7-16,0 2 14 0,3-1-6 16,4-1-9-16,-4-3 13 0,0 0-3 0,0-2 11 15,0-1 3-15,0-4-20 0,-2 0-6 0,-1-2-1 16,0 2 24-16,0-3 3 0,0-2-5 0,0 6-3 16,0-1-20-16,0 1-7 0,0 3 8 0,0 2-8 15,0 1-6-15,0 5 15 0,-6 0-3 0,2 0-2 16,-2 5 4-16,-2 1-3 0,1-1-7 0,-2 2 18 15,-1 2-4-15,2-1-12 0,-1 0 8 0,-2 4-8 16,3-2-1-16,-2 0 11 0,5 3 3 0,-5-1-12 16,5 1 2-16,-2 0 6 0,-1 0-16 0,-2 3 15 15,3-2 6-15,-2 5-16 0,-5-1 14 16,1 1-5-16,-4 2-4 0,2 1 30 0,-4 3-5 16,0 0-3-16,-1 0 6 0,-5 2-19 0,-1 0-2 15,3 1 10-15,-6-1-6 0,4 0-7 0,-1 0 3 16,1 2-3-16,-2-2 0 0,4-1 11 0,-1-1-11 15,-2 0 2-15,4-3 1 0,-1 0-10 0,4 0 15 16,-2-2-8-16,1-1-4 0,0-2 10 0,2 2-10 16,1-5 5-16,0 3 12 0,0 0-6 0,0 1 0 15,-4-1-1-15,3-3-10 0,-2 3 2 16,0 0 5-16,-2-2-1 0,3-1 0 0,-1 3 9 16,0-1-13-16,3 0 7 0,0 0 5 0,0-2-20 15,4 3 8-15,0-2-4 0,3-1-40 0,-1 1-4 16,5-5-7-16,0 2-9 0,2 0 34 0,3-3 5 15,1 1 3-15,0-3 4 0,0 1-14 0,0-4-13 16,4 2 8-16,-4-1-7 0,4-3 7 0,-1 2 30 16,-3-4-19-16,0 0 2 0,0 0-8 0,0 0-47 15,0 0 13-15,0-4-4 0</inkml:trace>
  <inkml:trace contextRef="#ctx0" brushRef="#br0" timeOffset="113664.12">19253 14890 75 0,'0'-3'-2'0,"0"2"-3"16,0-2 10-16,0 0-1 0,0 3 1 0,0-1 32 16,0-1 6-16,0 0 12 0,0 2 8 0,0-2-40 15,0 1-13-15,0-1-3 0,0 2-11 0,0-2 20 16,0 1-7-16,0-3-16 0,0 4 21 0,0-1-4 15,0 0 3-15,0-2 20 0,0 3-33 16,0 0-5-16,0 0 6 0,0 0-13 0,0 0 14 16,0 0 10-16,-5 8-12 0,-3-4 9 0,3 5 1 15,-4-1-4-15,-2 1 16 0,1 3-9 0,-2 0-4 16,-4 1 7-16,3 4 11 0,-2-1 1 0,-1 2 20 16,-2 2-17-16,2-1-28 0,-1 2 11 0,0 1-21 15,-1 0 2-15,1 1 14 0,-1-1-6 0,0 3 1 16,2 0 11-16,-5-1-12 0,3 1-3 0,-2 1 13 15,1-1-8-15,-1 0-1 0,1 4 5 0,-2-4-14 16,4 1 10-16,-2-3 8 0,2-1-13 0,2-1 16 16,0-2-16-16,0-2-3 0,3 0 10 15,1-3-20-15,-1 3 24 0,0-2-9 0,4-2 0 16,0 0 12-16,-3-2-23 0,3-2 18 0,1 0-14 16,3-4 3-16,-2 1 6 0,0-2-13 0,-1-2 14 15,2 2-10-15,1-2 10 0,0 0-1 0,-1-2-10 16,0 1 10-16,3-1-28 0,0 2-5 0,1-2-5 15,1 0-40-15,0 0-2 0,0 0 2 0,0 0 15 16,9 0-1-16,-3 0-6 0,2 0-2 0,0-3-11 16,3-1 35-16,-3 0 20 0</inkml:trace>
  <inkml:trace contextRef="#ctx0" brushRef="#br0" timeOffset="115231.22">19212 16819 225 0,'0'-3'13'0,"-5"3"13"0,5 0 4 0,0 0 8 0,0 0-8 16,-3 0-7-16,-2 0 28 0,0 0 11 0,4 0-6 15,-3 0 5-15,0 0-30 0,3 0-28 16,-3 0 14-16,3 0 12 0,-1 0 11 0,2 0 24 16,0 0 0-16,0 0-19 0,-2 0-16 0,2 0-4 15,0 0-24-15,-1 0-8 0,1 0 7 0,-2 0-15 16,1 0 15-16,1 4 19 0,-4-1-6 0,1 2 5 15,-2 2-2-15,0 0-16 0,-2 0-6 0,1 4 12 16,-2-2-6-16,-1 5 0 0,0-2 11 0,1-1-17 16,2 3 8-16,-1-2 8 0,-2 0-8 0,5 2 3 15,0-2-1-15,1-1-4 0,2 0 2 16,1-1 2-16,0 0-8 0,0 0 0 0,6-3 2 16,0 0 0-16,1-2-3 0,0-1 12 0,1 2 3 15,2-2-16-15,2-1 12 0,0-1-12 0,3 0-5 16,0-1 22-16,3-1-5 0,0 0-6 0,3 0 4 15,-1 0-10-15,-3 0 2 0,2-5 4 0,-4 0 0 16,0 0-9-16,-3 1 10 0,-3-2-3 0,0 1-7 16,-1-1 24-16,-4-2-17 0,1 1-1 0,-1 1 10 15,2-1-18-15,-4 0 3 0,-1 0 16 0,1 0-8 16,-2 2 0-16,0-2 11 0,0 2-18 0,0-2 7 16,0 2 11-16,-5-3-13 0,-2 2 4 0,2-2-4 15,-2 1-9-15,4 0 11 0,-2 0 9 0,2-1-11 16,-3 1 2-16,5 0 2 0,-3 1-11 15,3-3 15-15,1 5 3 0,-3-4-15 0,3 3 6 16,0 1 2-16,0-1-11 0,0 2 9 0,0-1 7 16,0 1-10-16,0 0 3 0,0 1 9 0,0-1-16 15,0 1 5-15,0-1 13 0,0 2-21 0,0-2 12 16,0 0 2-16,0 1-14 0,0-1 12 16,0-1 6-16,0-1-12 0,0 3 8 0,0-4-2 0,-4 2-10 15,0-1 8-15,-3 0 4 0,1 2-2 0,1-1-2 16,2-1 6-16,-2 1-14 0,2 1-1 0,2-2 11 15,-1 2-6-15,2-2 0 0,0 5 10 0,0-4-8 16,0 4-6-16,0-2 14 0,0-1-4 0,0 3-8 16,0-2 10-16,0 1-4 0,3 1-15 15,4-2 23-15,-1 2-8 0,2 0-8 0,1 0 15 16,4 0-14-16,1 0 3 0,4 0 4 0,2 5 11 16,4 0-5-16,1-1-4 0,2 2 2 0,-1 1-14 15,4-3 1-15,0 1 9 0,0 0 2 0,-4 0-8 16,1-1 15-16,-2 0-7 0,-3-2-7 0,-2 2 10 15,-5-1 1-15,-2 2-13 0,-1-2 14 0,-5-1-7 16,-1-2-9-16,-3 2 18 0,1 0-11 0,-3-2-4 16,-1 0 10-16,0 0-11 0,0 0 3 0,0 0 17 15,0-4-11-15,0-1 4 0,0 4-2 0,0-3-21 16,-5 4 15-16,2 0 2 0,3-3-8 16,0 3 10-16,-3 0-35 0,3 0-40 0,0 0-10 15,0 0-58-15,0 0-19 0,0 0-18 0,0 0 13 16</inkml:trace>
  <inkml:trace contextRef="#ctx0" brushRef="#br0" timeOffset="115854.85">20178 17091 116 0,'0'-1'20'0,"0"-2"16"0,0 3 26 16,0-1 17-16,0 0-21 0,-5-2-4 0,1 3-21 15,1 0 15-15,0-1 19 0,0 1-21 0,-1-1 3 16,-1 0-26-16,2-1-21 0,-4 2 33 0,5-3 7 15,-1 1 4-15,0 0 9 0,-1 0-20 0,1-1 4 16,3 3-7-16,-2-3-10 0,0 2 9 0,1 0-28 16,1-1-1-16,0 2 8 0,0 0-14 0,0 0 9 15,5 0-6-15,4 0 1 0,-3 0 13 0,2 0-11 16,1 0 11-16,1 0-7 0,0 0-8 16,2 0 9-16,-3 0-12 0,5 0 6 0,3 0-8 15,-3 4 3-15,7-1 15 0,-3 2-7 0,2-2-2 16,2 1 0-16,0-1-13 0,0-1 11 0,-1 1 9 15,-3-1-11-15,0 1 8 0,-4-2-4 0,0-1-13 16,-1 0 13-16,-4 0 3 0,-5 0-9 0,5 0 10 16,-1 0-2-16,-5-5-10 0,0 1 4 0,-1 2 10 15,1-1-10-15,-1 0 2 0,-2 3 7 0,0-1-20 16,0 1-10-16,0-1-22 0,0 1-38 0,0-2-12 16,0 2 10-16,0 0 3 0,0 0 7 0,0 0 2 15,0 0-30-15,0 0-20 0,0 0 5 16</inkml:trace>
  <inkml:trace contextRef="#ctx0" brushRef="#br0" timeOffset="116312.61">20203 17278 123 0,'0'0'-4'0,"0"0"28"0,0 0 43 15,0 0-1-15,0 0 8 0,0 0 12 0,0 0-29 16,0 0 16-16,0 0-6 0,0 0-40 0,0 0-3 15,0 0-4-15,6 0 2 0,-1 0 18 0,3 0 4 16,-4 0 8-16,1 0 26 0,2 0-7 0,-1 0-3 16,3 0-12-16,-1 5 2 0,-1-2-22 0,1-1 19 15,1 0 9-15,1-2-23 0,-6 0 22 16,4 0-34-16,0 0-13 0,-3 0 2 0,1 0-14 16,-1-4-4-16,1 1 0 0,0 3-8 0,-1-5-2 15,3 5 18-15,-1-2-6 0,2 2-4 0,-1 0 16 16,0 0-18-16,0 0 4 0,3 0 8 0,0 0-14 15,0 5 3-15,0-3 4 0,2 1-5 0,1-2 2 16,-1 0 8-16,0 1-22 0,2-2-60 0,0 0-21 16,0 0-16-16,-3 0-21 0,4 0 11 0,-3-7-1 15,1 2-53-15,1 0 2 0,0 1 5 0,-3-1 13 16</inkml:trace>
  <inkml:trace contextRef="#ctx0" brushRef="#br0" timeOffset="117307.89">21002 17119 364 0,'-1'-5'5'0,"0"0"-3"0,-1 0 6 0,0 3 8 16,2-2-7-16,0 0 12 0,0 4 29 0,0-3-2 15,5 3 5-15,0-1-1 0,1-2-44 0,0 3-4 16,-2 0-4-16,4 0-5 0,-2 0 5 0,0 0 9 16,0 0-5-16,-2 0-10 0,0 4 12 0,0 2-14 15,1-4 10-15,-1 3 20 0,0-1-4 0,1-1 2 16,0 2 2-16,0 2-16 0,2-2 1 0,1 2 15 15,-1-2-8-15,1 2-3 0,-1-2 0 16,1 4-14-16,1-1-7 0,-4-3 12 0,-1 4 5 16,1-2-10-16,-3-2 8 0,2 3 5 0,-3 0-21 15,1-1 15-15,-2 2 8 0,0-1-12 0,0 1 13 16,0 0 11-16,0-1-11 0,-9 1 11 16,4 4-3-16,1-3-20 0,-5-1 3 0,4 4-4 0,-2-4-7 15,2 1 12-15,1 0 1 0,-3-3-6 0,0 0 4 16,3 0-1-16,0-2-7 0,0-2 6 0,0 1 13 15,0-4 23-15,4 3 5 0,-1-3 2 0,1 0-20 16,0 0-29-16,0 0 4 0,0-6-10 0,0 2 22 16,0-3-7-16,0 2-11 0,0-3 18 0,5 2-14 15,-1-4 0-15,1 3 10 0,2-3-22 16,2 0 11-16,-1 2 4 0,-2-1-8 0,5-1 18 16,-3 0-13-16,-2 5-5 0,3-2 14 0,0-2-9 15,-5 4-1-15,4 0 3 0,-1-2-8 0,2 5-1 16,1-1 18-16,-1-1-7 0,2 1 2 0,-1 0-2 15,-2 1-17-15,1-1 13 0,-3 1 2 0,1 0-8 16,-2 0 16-16,4 1-10 0,-6-1-8 0,3 2 18 16,1 0-4-16,1 0-6 0,-1 0 2 0,0 0 0 15,1 0-15-15,-2 0 15 0,3 5 11 0,-1-1-11 16,-1-1 6-16,1 2-2 0,-1-1-14 16,0-1 1-16,1 2 12 0,-2 2-3 0,1-2-2 15,-3 0 8-15,1 2-10 0,-2 1-1 0,-1-2 8 16,1 2 7-16,-2 1-6 0,-1-1-4 0,0-1 7 15,0 3-12-15,0-3 5 0,-4 3 11 0,-1-3-11 16,0 2 0-16,1-1 8 0,-3-1-10 0,6 0-8 16,-3-1 18-16,4-2-44 0,-4 1-55 0,4-1-21 15,-2-1-76-15,2-1-23 0,0-1 32 0</inkml:trace>
  <inkml:trace contextRef="#ctx0" brushRef="#br0" timeOffset="118106.84">21870 17329 371 0,'0'-1'3'0,"-4"-3"-13"0,2 4 11 0,2-1 3 16,-3 1-13-16,3-1 23 0,0 1-19 0,0 0 7 15,0 0 13-15,0 0-18 0,5 0 15 0,-1 0-15 16,0 0-6-16,-2 0 25 0,4 0 0 0,-1 0 15 16,-1 0 24-16,1 0-7 0,-2 5-3 0,2-3 5 15,-1 0-16-15,1 1-4 0,1-1 1 0,-3 1-26 16,1-1 6-16,0-2-6 0,1 3-17 16,-1-2 19-16,0-1-18 0,2 0 7 0,1 3 24 15,-3-3-21-15,5 2 4 0,-3-1-1 0,1-1-15 16,0 0 13-16,-1 0 8 0,2 0-16 0,-3 0 12 15,3 0-1-15,-3 0-14 0,-1 0 24 0,1-6-9 16,1 2-9-16,1-1 18 0,-4 0-17 0,2-2-7 16,-4 2 27-16,1 0-18 0,-1-2 2 0,-1-1 11 15,0 4-27-15,0-3 16 0,0 2 0 0,0 0-11 16,-6 2 20-16,0-2-18 0,-1 5 9 0,1-4 13 16,1 4-19-16,-1-1 6 0,-1 0 8 0,-2-2-8 15,1 1 18-15,-1 1 15 0,-1 1-16 16,3 0 18-16,-2-2 4 0,1 2-15 0,-1 0 8 15,2 0-14-15,0 0-21 0,0 0-1 0,-2 0 4 16,1 0-10-16,-1 5 10 0,4-1 16 0,-3 0-26 16,1 0 14-16,3 1-2 0,-2 0-16 0,1 0 29 15,-1 2-11-15,-1 0-4 0,1-2 9 0,0 5 5 16,-1-3 12-16,0 2 14 0,-1 2-6 0,0-4-23 16,3 3-1-16,-4-1-10 0,2-2 2 0,1 2 11 15,-1-1-7-15,0 0-3 0,4-2-1 0,-2 2-4 16,0-1 1-16,2 0 8 0,-2 0-1 0,2 1-6 15,3-4 10-15,0 3-10 0,0 1 5 0,0-3 9 16,0 0-14-16,8 0 4 0,0 0-2 0,-2 1-10 16,6-1 10-16,1-2 2 0,3 0-10 0,2-1 14 15,0 1-6-15,3-1-10 0,-4 0 18 16,4 0-7-16,-1-2-12 0,0 1-12 0,-3-1-40 16,-1 0-20-16,-2 0-11 0,-1 0-18 0,-4 0 24 15,0 0-35-15,-1-5 10 0,0 0-22 0,-3-1-26 16</inkml:trace>
  <inkml:trace contextRef="#ctx0" brushRef="#br0" timeOffset="119146.79">22490 17583 123 0,'6'0'11'0,"-6"0"29"0,7 0 13 0,-4 0 9 16,-2 0-5-16,-1 0-27 0,0 0-14 0,0 0 6 15,0 5 15-15,0-1 15 0,0-1 10 0,0-3-8 16,0 4-18-16,0-1 10 0,0-3-1 0,0 0-12 15,5 3 2-15,0-3-26 0,0 0-7 0,2 0 25 16,-2 0 5-16,2-6 1 0,0 2 1 0,3 1-23 16,-4-2-4-16,2 1 10 0,4-1-7 0,-2 0 18 15,-2-2-7-15,4 2-6 0,2-2 9 16,-2 0-22-16,2-1 0 0,-1-1 2 0,-1 1-12 16,0-2 6-16,1-1 10 0,-3 1-10 0,2-2 2 15,-3 2 2-15,4-2-11 0,-4 3 11 0,-1-2 0 16,3 2-10-16,-3 0 2 0,-1-2 2 0,2 2-3 15,-5 2 14-15,3 0 7 0,-2-1-20 0,1 1 12 16,-3 2-12-16,2-2-2 0,3 2 16 0,-3 0-12 16,-2 2 4-16,2-2 6 0,-2-1-16 0,0 1 18 15,0 0-1-15,0 0-20 0,0 2 17 0,-1-2-10 16,-1-1-3-16,-1 0 18 0,0 2-5 16,0-1-12-16,0 1 12 0,0-1-7 0,0 2-9 15,0-2 14-15,0 2 2 0,0-1-10 0,-3 2 8 16,0-1 0-16,3 0-15 0,-3 1 20 0,3 0-5 15,0 2-7-15,0 0 6 0,0-1-6 0,0 1-3 16,0 0 14-16,0 0-6 0,0 0-4 0,0 0 8 16,0 0-10-16,-3 0 6 0,1 5 11 0,1-2-7 15,-1 2 6-15,1-1-7 0,-1 2-14 0,-1 1 17 16,0 2 1-16,-2-2 1 0,1 5 2 0,0-1-10 16,-2 0-4-16,1 1 6 0,0 4 5 0,0-3-13 15,0 4 6-15,1-2-1 0,-1-1-1 16,1 2 19-16,0-3-17 0,3 2 1 0,-1-2 5 0,2-1-19 15,0-1 15-15,0-1 5 0,0 0-10 0,7-3 6 16,-3 1-1-16,5-1-11 0,-2-1 9 16,1-1 6-16,3-2-8 0,-1-1 5 0,2 1 1 15,5-3-6-15,-1 0-1 0,2 0 4 0,-2-7-4 16,5 2-3-16,-1-2 13 0,1-3-16 16,-2 2 7-16,1-1 12 0,0-3-18 0,-2 3 17 0,-1-4-9 15,-2 4 6-15,0-1 32 0,-2 0-1 0,-4 1 5 16,4 1-5-16,-5 1-45 0,0 1 18 0,-2 0-16 15,-2 1-8-15,1 0 38 0,-5 3-26 0,3 1-14 16,-3 0 39-16,0-2-48 0,0 3 23 0,0 0 8 16,0 0-37-16,0 0 31 0,-6 5-17 0,-2 0 42 15,2 2-23-15,-4-1 27 0,2 0-10 16,-1 3-15-16,0 1 4 0,1-1-30 0,-2 0 26 16,2 0-25-16,-1-2 25 0,2 3 0 0,1-3-24 15,2 3 22-15,-2-3 24 0,2 1-26 0,2-1 35 16,1 2-30-16,-1-4-26 0,2 4 29 0,0-3-24 15,0 1-5-15,0 0-52 0,0 1-51 0,5-1-89 16,-1-2-46-16,2 0 14 0</inkml:trace>
  <inkml:trace contextRef="#ctx0" brushRef="#br0" timeOffset="119632.63">23116 17624 406 0,'-3'0'-9'15,"0"0"7"-15,-1 0 4 0,1 0-7 0,0 0 10 16,0 0 11-16,3 0 26 0,0 0 15 16,0 0 11-16,9 7-16 0,-2-2-44 0,-1 0 3 0,2-1-14 15,5-1-8-15,-4 0 21 0,2 1-8 0,3-1-4 16,-2 0 17-16,2-1-4 0,-1 0-4 0,0 0 21 15,0-1-12-15,-3-1 8 0,2 0 22 16,0 0-10-16,-4 0 22 0,2 0 1 0,-3 0-33 16,-2-3 4-16,1-1-17 0,0 1-18 0,-1 0 28 15,-4-2-10-15,3 0-13 0,-1 1 7 0,-2-1-9 16,-1-2-7-16,4 1 18 0,-4-1 1 0,0 1-12 16,0-2 9-16,1 4-7 0,-1-2-11 0,0 1 20 15,0 1-7-15,0 1-7 0,0 1 10 0,0-1-14 16,0 1 5-16,-5-1 10 0,-2 3-3 0,3 0-3 15,-3 0 12-15,-3 0-3 0,-1 0 14 0,-3 3 19 16,-1 2-10-16,-2 2-5 0,1-2-6 16,-3 3-9-16,-1 0 19 0,1 1-10 0,-2-2-3 0,5 0-3 15,-1 0-19-15,1-2 10 0,5 2 2 16,2-2 0-16,-1 0 2 0,6 0 11 0,0 2-17 16,2-1 4-16,2-1-4 0,0 1-10 0,9-1 20 15,0 0-6-15,2 0-4 0,3-1-2 0,2 1-40 16,5-1-37-16,1 1-39 0,5 0-59 0,1-2-43 15,4-3-22-15,0 0-1 0</inkml:trace>
  <inkml:trace contextRef="#ctx0" brushRef="#br0" timeOffset="122397.25">14245 10718 364 0,'8'4'5'0,"2"-3"-7"16,1 1 9-16,0-2 2 0,0 0-20 0,5 0 18 16,-3 0-12-16,2-4-5 0,-2 1 22 0,4-4-21 15,-1 1 6-15,1-1 1 0,2-2-14 0,1-1 16 16,0-2-3-16,2-1-10 0,2-2 10 16,0 2-4-16,1-3-5 0,2 0 17 0,3 1-7 15,0-1-10-15,3-1 16 0,3 0-20 0,2 1 7 16,6-1 9-16,3 0-20 0,3 2 10 0,3-2-4 15,4 3-2-15,0-1 20 0,3 2-4 0,-1 0 3 16,2 0 4-16,-2 1-12 0,-2 0 17 0,-3 4-5 16,-5 1-9-16,-6 0 12 0,-2 0-12 0,-7 7-7 15,-9 0 20-15,-1 0-11 0,-7 0 0 0,-8 0 14 16,0 0-18-16,-3 0 9 0,-3 4 6 0,-3-1-15 16,0-1 10-16,0-1-5 0,-9 1-9 0,3-1 13 15,-2-1 2-15,0 0-12 0,-1 0 12 0,1 0 0 16,0 0-9-16,-2 0 12 0,6 0-1 15,-4-4-11-15,1 2 4 0,4-1 0 0,0 3-11 16,-4 0-24-16,5 0-44 0</inkml:trace>
  <inkml:trace contextRef="#ctx0" brushRef="#br0" timeOffset="187659.7">23528 17249 364 0,'0'-5'14'0,"0"-2"-4"15,0 0 15-15,0 0-4 0,7-1-2 16,-7 3 4-16,7-2-15 0,-3 2 7 0,-1 2-13 15,2-1 1-15,-1 3-1 0,0-3 0 0,-1 2 0 16,-2 1 0-16,3 1 1 0,-3 0 6 0,0 0 14 16,1 0 9-16,-2-2 8 0,0 2 1 0,0 0-3 15,0 0 3-15,0 0-5 0,0 0 5 0,0 0-3 16,-6 0 7-16,0 0 1 0,0 3-3 0,-1-3-5 16,0 0-10-16,1 0-13 0,-2 0-1 0,-1 0-9 15,1 0-5-15,-2 0 6 0,0 0-10 0,0 0 6 16,0-3-4-16,0 0 0 0,1-1-4 15,-2 2 10-15,2-1-6 0,1-1 18 0,0 1 12 16,0 1-7-16,-1-1 21 0,1 1-15 0,-1-1 2 16,1 0-4-16,-2 2-6 0,2-2-17 0,0 1-6 15,-3-1-5-15,3 1 7 0,0 0 11 0,-2-1-9 16,2 1 14-16,-4-1-22 0,-2 1 10 0,1-1 8 16,-4 0-12-16,0 3 4 0,0-4-2 0,-1 3 2 15,-3-3 0-15,1 2 8 0,-1 1-8 0,1-3 2 16,-3 3 5-16,0-3-15 0,1-1 18 0,0 2-2 15,-1-1 15-15,2-1 14 0,0 2-11 0,-1-2 0 16,1-1-22-16,4 0 6 0,-4 0-8 16,4-2 0-16,0 1 2 0,-1-1-10 0,1-1 16 0,0 1-14 15,0-1 4-15,-1 0-4 0,0-1-5 16,-1 0 13-16,-1-2-8 0,0-1 8 0,-3 0-9 16,-1-3 10-16,0 3-3 0,0-3-8 0,-2 2 6 15,-3-1-16-15,-1-2 21 0,2 3-11 0,-2-1 4 16,0-1 0-16,1-1-7 0,-1 2 17 0,0-2-8 15,0 1-12-15,0 1-2 0,0 3-4 16,0-1-1-16,-1 1 11 0,2-1 6 0,-2 0-4 0,1 1 8 16,0 0 8-16,-2-1-16 0,2 1 4 0,-3-1-2 15,6 0 0-15,-3 0 4 0,1 0 2 0,1 1-2 16,0-1-6-16,1 1 17 0,0 0 7 0,0 0 20 16,0 0 14-16,3-1-10 0,-3 4-2 15,4-3-21-15,-1 3-19 0,1-2-2 0,2 1-6 16,-3-1 10-16,1 3-2 0,1 1-6 0,1-3 4 15,-5 3-12-15,1-3 14 0,2 3-4 0,-5-2 4 16,-2 2-4-16,0-3-4 0,0 2 10 0,-1-1-14 16,-2 1 14-16,0-1-10 0,1 1 4 0,-1 2 8 15,-2 0-10-15,0-3 8 0,0 1-13 0,-1-1 1 16,-1 2 14-16,1 0-8 0,1-1 2 0,1-1-6 16,-1 3 2-16,5-3 4 0,-5 2 2 0,3 1 9 15,1-1-13-15,1 1 0 0,0 0-30 0,0-1-14 16,-1 0-10-16,1 0 4 0,4-1 32 0,-4-3 4 15,0 1 12-15,0 0-6 0,0-2 10 0,0 2-2 16,1-2 6-16,-1 2-4 0,0-2-2 16,2 3 10-16,-1 2-12 0,2 1 4 0,1 1-10 15,0 1 8-15,0 3 2 0,1-1-21 0,-1 2 11 16,-1 0-19-16,0 7 7 0,0-7 22 0,0 5-15 16,1 1 22-16,1-4-14 0,-1 2 7 0,4-4-2 15,-2 0-25-15,6 0 5 0,-4 0-22 0,4 0-2 16,-3 0-4-16,-3 0 7 0,2 0 7 15,-1-4 13-15,-4 3 15 0,3-2-10 0,-2-1 27 16,1 4-14-16,3-4 1 0,1 2 13 0,3-2-24 16,-1 0 24-16,4 2-10 0,1 0 1 0,3-1 3 15,1 1-8-15,0 0 6 0,0 1-6 0,0 1 12 16,0 0-12-16,0 0 11 0,0 0 3 0,0 7-20 16,2-2 16-16,-4-1-14 0,3 2 9 0,0-2 2 15,4 3-2-15,-2-1 3 0,4 1-5 0,-3 0 8 16,5 0-8-16,-3 3 8 0,1-2-8 0,3 1 4 15,-1 1 5-15,-1 1-18 0,0-1 9 0,1 2 2 16,-1 1-5-16,1-2 16 0,1 2-11 0,-2 0 4 16,0 0-6-16,1 4 7 0,-1-5 5 0,1 3-12 15,-5-1 4-15,2 3-13 0,-2 0 11 0,0-2 1 16,-1 1 5-16,-4 0-2 0,3-2-8 0,-1 3 10 16,-4 0-6-16,2-2 2 0,1 2-4 15,-2 1-6-15,-1-1 12 0,-1 2-10 0,1 2 12 16,0 1-2-16,-2 1 0 0,0 0 16 0,-2 1-3 15,2-1-7-15,-2 1-4 0,1 1-1 0,-1 2-12 16,-1-1 7-16,3 0-4 0,-2 1 2 0,3 0 10 16,-2-1-8-16,3 1 7 0,1-5-16 0,2 2 3 15,1-4 6-15,-1-1-4 0,4-2 8 0,0-1-15 16,1 1 1-16,2-5-16 0,-5 1-15 0,2-1 9 16,1 0-3-16,0-3 14 0,-1 4 10 0,1-3 0 15,-3-1 5-15,5 1-2 0,-2 0 16 0,2-3-3 16,0 4-1-16,1-3 0 0,-1 2-6 0,1-3 4 15,1 2-8-15,1-1 12 0,-3 1-6 16,3-1-4-16,0 1 12 0,0-1-20 0,0 1 11 16,0-1-11-16,0 1 7 0,0-2 3 0,0 1-7 15,0 0 16-15,4-1-16 0,1 0 11 0,-3 3 3 16,3-4-10-16,-1 5 12 0,1-2-10 0,3 3 4 16,-3 0 5-16,-1-2-8 0,3 2 13 0,-2 2-13 15,5-1 6-15,-2 1 3 0,-1-1-16 0,1-1 13 16,1 0-21-16,1-3-3 0,-2 1 0 0,2-1-17 15,2-2 15-15,1-1-3 0,0-1 19 0,-1 0 6 16,6-1 2-16,0-4 7 0,1 4-20 0,1-3 18 16,0 3-8-16,3-3 3 0,0 1 7 0,5 0-17 15,-2-1 16-15,0 1-16 16,3-2 3-16,1 0 3 0,0 0-4 0,0 0 12 0,0 0-8 16,-2 0 9-16,4-5-10 0,-1 3-1 0,0-3 10 15,4 4-17-15,0-3 7 0,3 2-5 0,-1 0 3 16,-1-1-8-16,2 3 8 0,-2-2 1 0,4 2-1 15,0 0 14-15,0 0-10 0,2 0 6 0,2 5-8 16,-3-1 13-16,3 4-3 0,-1-4 12 0,-2 4-13 16,-3-2 3-16,-2 2 14 0,-3-1-13 0,-1 0 25 15,-4 0-10-15,2 0 4 0,-3-1-8 0,-3 1-5 16,5-2-6-16,-3 2-13 0,3 1 12 0,3-2-12 16,-2-1 12-16,6 1-14 0,5 1 2 0,0 0 4 15,6-3-9-15,3 3 20 0,3 1-15 16,1-3 12-16,6 5-6 0,-2-3-2 0,-4 5 5 15,2 1-10-15,-3-1 12 0,-6 2-7 0,0-2 0 16,-6 5 8-16,-5-2-12 0,0 1 10 0,1-1-1 16,-6-3-9-16,3 0 19 0,-3 2-6 0,-1-2 4 15,1-1 17-15,3-2-19 0,3 1-1 0,2-3-4 16,0 5-12-16,5-4 12 0,3-1-8 0,0 3-2 16,0-1-1-16,1 2 1 0,-1 0 0 0,-4 1 9 15,1 0 1-15,-1 0-8 0,-9 0 9 0,1 0 5 16,-2 0 8-16,-2-2 9 0,-1 2 5 15,-4 0-2-15,1 0-22 0,-2 2-1 0,0-1-9 0,0-1 4 16,-2 3 8-16,2-1-11 0,-1 0 3 16,-2-1-17-16,2 1 19 0,0-2-1 0,-2 2-10 15,-3 0 14-15,1-3-13 0,1 1 10 0,-3 0 1 16,2-2-3-16,2 0-7 0,0-1 1 0,2 0 4 16,4-1-6-16,2-1 7 0,0-2-6 0,2 3 10 15,0-3-12-15,-1 2 7 0,-1-2 0 0,2-2-8 16,-1 1 12-16,-1-2-10 0,-3 1 5 15,4-1-6-15,-5 1 9 0,0-2 2 0,-1 2-10 16,-3-1 4-16,0 1-6 0,0-1 2 0,-4 0 6 0,1-1-4 16,-2-1 4-16,-1 0-7 0,-1 0-1 15,2 0 2-15,0-5 0 0,-1 0-4 0,3 1-1 16,0-1-6-16,1-3-6 0,4 5-2 0,3-3-13 16,-4-1 21-16,7 4-13 0,-1-4 9 0,-4 1 9 15,5 0-3-15,-3 0 23 0,2 2-9 0,-6-1 5 16,-1 0-6-16,-2 1-9 0,-3 0 16 0,-4 0-9 15,-1 4 4-15,-1-2-11 0,-4-1 7 0,3 1 4 16,0 1-4-16,-2-3 13 0,0 3-18 0,1-3 9 16,-2 4 2-16,1-4-6 0,1 1 9 0,-1 0-9 15,-2-1 4-15,1 0-2 0,7-2-6 0,-5-1 6 16,3 2-1-16,3-3 3 0,0 2-2 0,1-2 0 16,-1 0-10-16,0-1 14 0,0 4-4 0,-1-3-2 15,1 3 9-15,-5-1-14 0,0 1 16 16,-2 2-9-16,0 0 14 0,0 0 14 0,-4 2-9 15,1-1 30-15,0 2 2 0,-2-2 3 0,3-1 5 16,1 2-9-16,-3-2-23 0,1 0 1 0,2 3-7 16,2-1-15-16,-3 0 14 0,1-2-18 0,1 1 2 15,-2-1 2-15,-2 0-10 0,1-3 12 0,-3-1-3 16,1-3 19-16,0 0-2 0,-3 0-10 0,3-2-6 16,-1-1-8-16,1-3 8 0,1 2 2 0,-4-4 4 15,4 1 7-15,-1-1 3 0,-1-3 16 0,-1-2 12 16,3 1-22-16,-1-4-11 0,-2 2-15 15,-1-1-20-15,2-4 3 0,-2 2-21 0,0 1-34 0,0-1-63 16,-6 5-52-16,-4-2-34 0,-1-1-80 16,2 0 24-16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9:25:59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9551 13600 15 0,'-3'3'5'0,"1"1"-5"16,-3-2 0-16,0 1-4 0,4-3-3 0,-3 2 4 15,0 0 3-15,-1-1 7 0,2 2-4 0,0-2 4 16,0 0 1-16,0 1 21 0,1-2 5 16,0 0 1-16,1 0-6 0,1 0-12 0,0 0 15 0,0 0 6 15,0 0 16-15,0 0 7 0,0 0-19 16,0 0-10-16,0 0-18 0,0 0-23 0,0 0 0 16,3 0-1-16,2-4 4 0,-2 4 6 0,2-3 4 15,-2 1 6-15,4-1-1 0,-2 0 0 0,2 3-7 16,-4-1-8-16,4 0 6 0,-3-2-8 0,5 2 6 15,-2 0-3-15,-2-1-4 0,3 2 2 0,-2 0 5 16,3 0 9-16,-2 0-7 0,1 0 14 0,-2 0-9 16,3 0-3-16,-2 0 2 0,2 0-10 0,0 0-2 15,0 0 1-15,0 0 0 0,-1 0 3 0,5 0 9 16,-2 0 1-16,1 0 2 0,-2 0-2 16,3 0-3-16,1 0-5 0,-1 0 2 0,-2 0 0 15,1 0-5-15,1 0 2 0,2 0-4 0,-2 0-2 16,-2 0 7-16,0 0 6 0,-1 0-4 0,2 0 7 15,0 4-4-15,2-4 4 0,-2 3 2 0,2-3-4 16,-1 0-8-16,2 0-1 0,0 2-3 16,-2-2 4-16,-1 3 4 0,0-3-6 0,0 2 0 0,-2-1-2 15,-1 0 2-15,2-1 6 0,-3 1 12 0,2-1-6 16,-1 0 3-16,2 0-5 0,0 0-5 0,0 0-1 16,-1 0-6-16,3 0-7 0,-1 2 10 15,1-2-1-15,2 0 5 0,-2 0 7 0,1 0-9 16,2 1 7-16,-2-1-3 0,2 0 5 0,1 0-3 15,0 1-3-15,-2-1-6 0,0 0-2 0,2 1 0 16,-1-1 2-16,-1 0 5 0,0 2 0 0,-3-2 3 16,1 0 3-16,-2 1-1 0,1-1-3 0,0 1 3 15,-1-1-9-15,-2 0 4 0,1 0-1 0,0 1-3 16,0-1 8-16,0 0-10 0,2 2 3 0,0-2-2 16,-1 0 1-16,1 0 11 0,-1 0 0 0,1 0 0 15,0 0 0-15,-1 0-3 0,0 0 3 0,0 0-7 16,1 0-2-16,-2 0-3 0,2-4-1 0,-3 4 1 15,2 0 0-15,-1 0 3 0,-1 0-1 16,2 0-1-16,-1 0-1 0,-1 0 3 0,0 0 0 0,-1 0 13 16,0 0-4-16,0-5-2 0,1 5-3 15,-2 0-6-15,1-4 4 0,0 2 0 0,1 2 2 16,-2-2 3-16,2-1-1 0,0 3 1 0,-1-1-7 16,0 0 1-16,2-1-3 0,-1 1 1 0,3 0 3 15,-4 1-2-15,2 0 4 0,2 0-9 0,-1 0 1 16,0 0 3-16,0 0-1 0,1 0 1 0,-1 0 3 15,-1 0 2-15,4 0-2 0,-1 5 5 16,-1-1 2-16,1-1-7 0,0-1 3 0,-2 1-1 16,0-1 0-16,-1 1 0 0,0-2-1 0,-2 2 3 15,0-3-6-15,0 0 4 0,0 3-6 0,0-2-1 0,0 0 5 16,3-1-12-16,-2 3 14 0,3-2-4 16,2 0-3-16,0 1 10 0,2-2-12 0,0 5 10 15,-2-5-1-15,0 3 7 0,2-2-4 0,-3 0-3 16,0-1 1-16,-3 3-3 0,1-2 0 0,0-1-1 15,0 2-1-15,3-1-7 0,-2-1 4 0,0 0 0 16,1 2-1-16,-2 0 6 0,1-2 2 0,0 1 2 16,-3-1 3-16,2 0 0 0,-1 0 0 0,-1 3-2 15,2-3-2-15,-1 0 1 0,-1 0-1 16,2 0-6-16,-3 0-2 0,3 1-2 0,0-1-6 0,0 0 6 16,1 0 2-16,2 0 2 0,-5 0 4 0,5 0 8 15,-3 1-2-15,2-1-3 0,0 0 1 0,-1 0 0 16,2 0-5-16,-1 0 2 0,-1 0-6 15,-3 0-1-15,4 0 2 0,-3 0 1 0,0 0-2 16,0-5-3-16,0 5 4 0,-3 0-2 0,2-1 3 16,-1 1 5-16,1 0 3 0,0 0-1 0,0 0 7 15,2 0-10-15,-1 0 3 0,-1 0-1 0,4 0-6 16,-2 0 0-16,0 0-1 0,3 4-4 0,-1-2 5 16,-1 1 4-16,1-2-9 0,-2 0 5 0,0 1 2 15,0-2-4-15,2 2 11 0,-2-1 0 0,0 0-5 16,1 0 9-16,-2 1-10 0,0-1-1 0,2 0-3 15,-2-1-4-15,-2 0-2 0,3 0 2 0,-3 0 4 16,-4 0-1-16,1 0 11 0,0 0-3 0,-1 0 4 16,0 0-1-16,4 0-1 0,-4 0-6 15,5 0-7-15,0 3-2 0,0-3 0 0,3 2 4 16,0-1 0-16,-1 0 6 0,3 2 3 0,1-2 5 16,-3 1-1-16,6 0 5 0,-3 0-13 0,-3-1 0 15,3 1 0-15,-1-2-14 0,-1 3 7 0,3-2 1 16,-2-1-1-16,-1 1 11 0,0-1 3 0,-3 0-7 15,1 0 9-15,2 0-6 0,-2 0-3 0,0 0 7 16,1 0-2-16,-2 0-1 0,-2 0 1 16,0 0-3-16,1 0-4 0,-4 0-3 0,-1 0 0 15,0 0-2-15,1 0 1 0,0 0 5 0,-2 0-5 0,3 0 3 16,1-5-4-16,-3 5 3 0,1 0 1 16,0 0 8-16,3 0 0 0,-4 0 2 0,4-3 2 15,-1 3-4-15,-1 0 1 0,3 0-5 0,1 0-2 16,0-1-5-16,0 0 1 0,0 1 3 0,1 0-6 15,2 0 4-15,-2 0 1 0,0-2-3 0,2 2 13 16,-2-1-3-16,1 0 1 0,-1 1 0 0,-1-1 1 16,-1-1-6-16,-1 1 3 0,0 0-3 0,-3 0 2 15,1-1 1-15,-3 2-8 0,0-3-2 0,1 3 0 16,-3 0-3-16,2-1 1 0,2 0 11 0,-1 1-2 16,1-2 1-16,-1 1 10 0,1 0-6 15,1 0-1-15,0 1 6 0,-1-2-6 0,4 2-3 16,-1 0-1-16,2 0 0 0,2 0-5 0,0 0 5 15,-1 0-9-15,1 0 4 0,-1 0 3 0,3 0-5 16,-2 0 9-16,-3 0-4 0,0 0-1 0,-2 0 3 16,-1 0 5-16,-1 0-7 0,1 0 8 0,0 0-5 15,-2 0 3-15,-1 0 5 0,0 0-4 0,0 0-3 16,-1 0-2-16,1 0-4 0,0 0 1 0,0 0 4 16,3 0 1-16,-2 0-4 0,0 0 4 0,0 0-5 15,2 0-6-15,2 0 5 0,-2 0-6 0,4 0 5 16,-2 0 5-16,1 0-4 0,-1 3 6 0,-2-3 3 15,2 0-1-15,-4 2 4 0,3-2-2 0,-2 0 1 16,-3 0-4-16,-1 0 1 0,-1 0-3 16,2 0-1-16,-1 0 2 0,-1 0-2 0,0 0 0 15,0 0-2-15,0 0-8 0,0 0 6 0,0 0 3 16,0 0-3-16,0 0 8 0,0 0-4 0,0 0-2 16,0 0 2-16,0-2-5 0,0 2-2 0,5-3 7 15,-5 3-6-15,2 0 6 0,1 0 4 0,-3 0-9 16,2 0 6-16,-2-2 5 0,0 1-10 0,0 1 8 15,0 0-1-15,0 0 1 0,0 0-3 0,0-1 6 16,0 1-1-16,0-3-5 0,0 3 3 16,0 0-9-16,0 0-4 0,0 0 7 0,0 0-1 15,0 0-6-15,0 0-54 0,0 0-16 0,0 0-24 0</inkml:trace>
  <inkml:trace contextRef="#ctx0" brushRef="#br0" timeOffset="2834.66">9536 15323 68 0,'0'0'8'0,"0"0"1"0,0 0-1 0,0 0 2 16,0 0-8-16,0 0-3 0,7 0-1 0,-2 0 0 15,1 5 7-15,-1-5 6 0,2 0 11 0,1 0 14 16,1 0 14-16,0 0-8 0,0 0-7 0,3 0-20 16,0 0-20-16,-1 0 5 0,1 0-5 0,3 0 8 15,-1 0 1-15,0 0 8 0,-1 0 0 0,2 0-10 16,-1 0-4-16,1 0-3 0,1 0-5 0,-1 0 4 16,0 0 3-16,2 0-6 0,-4 0 13 0,2 0 1 15,-3 0 5-15,1 0-3 0,-1-3 2 0,3 3-9 16,-3-2-3-16,3 2 3 0,0-3-6 15,0 3 6-15,2 0 2 0,-1-1-4 0,3 1-1 0,-2-1-1 16,4 1 4-16,1 0-3 0,0-2 10 0,0 2-5 16,0 0-2-16,2 0 3 0,-1 0-10 15,0 0 5-15,1 0 1 0,-3 0-5 0,3 0 3 16,-3 0 1-16,1 0-5 0,-2 0 5 0,1 0-3 16,0 0 7-16,-3 0 1 0,0 0 8 0,-1 0-1 15,1 0-11-15,2 0 2 0,-1 0-1 0,0 0 4 16,2 0 12-16,-1 0-11 0,-1 0 0 0,3-3-7 15,-1 3-8-15,1-2 6 0,0 2-3 0,0 0 4 16,2-3 1-16,-2 3-7 0,0 0 2 0,2 0 0 16,-4 0 6-16,2 0 9 0,1 0-6 15,-1 0 5-15,0 0 0 0,-3 0 2 0,2 0-4 16,0 0 0-16,-3 0-8 0,3 0-6 0,-4 3 9 16,4-1-9-16,-4-2 2 0,2 0 6 0,0 3-6 15,1-3 5-15,-2 0 7 0,1 0-7 0,-2 2 11 16,1-1-5-16,4 0 3 0,-5-1 1 0,2 3-1 15,-3-3-1-15,0 2-12 0,1-2-2 0,0 3-1 16,2-2 0-16,-3 0 4 0,3 0-2 0,0 1-4 16,0-2 15-16,3 0-4 0,-1 0 10 0,-1 0 1 15,2 0-9-15,-1 0-2 0,1 0 0 16,-3 0-7-16,-1-3 7 0,1-2 8 0,-1 5-6 0,2-2 2 16,0-1-4-16,0 1-7 0,-2 0 5 0,1 2-3 15,1-3 1-15,-3 3-3 0,3-1-8 16,-4 1 16-16,1 0-4 0,-1-1 5 0,1 1 10 0,-1 0-12 15,1 0 1-15,1 0 3 0,-4 0-6 16,2 0 11-16,-2 0-2 0,3 0-5 0,-1 0-1 16,3 0 1-16,-3 0-2 0,3 0 4 0,1 0-1 15,-2 0-8-15,-1 0 3 0,4 0-1 0,-1 0-1 16,-2 0 4-16,-1 0-5 0,2 0 5 0,1 0-2 16,-3 2-3-16,0-2 0 0,2 0-1 0,1 0-2 15,1 0 8-15,-2 0 3 0,2 0 1 16,0 0-1-16,-3 0 1 0,2 0-3 0,-2 0 1 0,-1 0 0 15,-1 0 0-15,-2 0-9 0,2 0 7 16,-3 0-2-16,1 0-5 0,0 0 9 0,2 0-8 16,1 0 5-16,1 0-1 0,-2 0 5 0,2 0-1 15,0 0 2-15,1 0-1 0,-3 0-1 0,3 6-4 16,-2-6 2-16,-3 0-3 0,5 0-1 0,-5 4 6 16,2-4 0-16,0 0-1 0,0 0 6 0,-2 0-5 15,3 0 2-15,1 0-1 0,3 0-5 0,-3 2 1 16,-2-2-3-16,3 0-3 0,-4 0 0 0,-1 0 0 15,-2 0-5-15,1 0 12 0,-4 0 0 0,-2 0 0 16,1 0 6-16,-1 0-5 0,1-5-6 16,-1 3 8-16,-1 0-3 0,-1-1 0 0,1 2 6 0,0 0-5 15,-1-2-1-15,-1 3 6 0,0 0 1 16,0-1 1-16,0-2 1 0,-1 3-11 0,3-1-5 16,1 0-2-16,-1-1-1 0,3 1 2 0,1-2 6 15,-2 3-7-15,4-1 9 0,-3 0-2 0,-1-2 4 16,0 3 3-16,2 0-5 0,-2-1 2 0,0 1-2 15,-4-3 2-15,3 3 5 0,-4 0-6 0,1 0 3 16,-3 0-4-16,-1 0 0 0,3 0 1 0,-3 0-1 16,0 0-1-16,0 0 1 0,0 0-6 0,0 0-6 15,0 0 4-15,0 0-2 0,0 0 10 16,0 0 3-16,0 0 0 0,0 0 1 0,0 0-2 0,0 0 1 16,0 0 6-16,0 0-6 0,0 0 6 0,0 0-1 15,0 0-2-15,4 0-5 0,-4 0-2 16,0 0-6-16,0 0-2 0,0 0 7 0,0 0 0 15,0 0-1-15,0 0-4 0,0 0 7 0,0 0-1 16,0 0 2-16,0 0 6 0,0 0-2 0,0 0-3 16,0 0 3-16,0 0-1 0,0 0-3 0,0 0 1 15,0 0-5-15,0 0-2 0,0 0-6 0,0 0 5 16,0 0-3-16,0 0 9 0,0 0-2 0,0 0 7 16,0 0 5-16,0 0-10 0,0 0 2 0,0 0-3 15,0 0 1-15,0 0 6 0,0 0-1 0,0 0 2 16,0 0-3-16,0 0-4 0,0 0 3 0,0 0 1 15,0 0-8-15,0 0 1 0,0 0-48 0,0 0-28 16,0 0 7-16</inkml:trace>
  <inkml:trace contextRef="#ctx0" brushRef="#br0" timeOffset="5551.2699">9568 15360 15 0,'0'2'3'16,"0"2"-2"-16,0-1 6 0,0-1 3 0,0 2 5 15,0 0-1-15,5 0-11 0,-2 0 6 0,2 0-13 16,-2 3 2-16,0-1 9 0,-1 1-7 0,4-1 7 15,-3 2 0-15,0-1 1 0,-3 1 1 16,3-2-2-16,-3 1 6 0,2-2-6 0,0 0 1 0,-2 1 16 16,0 0 25-16,3-1 1 0,-1-1-4 15,-2 3-18-15,0 0-30 0,0 2 0 0,0-1 1 16,0 1-1-16,0 0-2 0,-5-1-1 0,5 1 0 16,-4 2 5-16,4-2-2 0,-3 0 11 0,0 2-6 15,3-2 1-15,0 0 1 0,0-1-8 0,0 1 4 16,0 0-1-16,0-1 4 0,0 2-1 0,0 0-1 15,0-1 0-15,6 1-2 0,-4 0 10 0,0 2-8 16,3-3-2-16,-2 4-5 0,0-3-2 16,0 0 5-16,3 1 0 0,-3-1-1 0,2-1 1 15,-3 0-1-15,4 0 4 0,-3 0 3 0,1-1-11 16,0-2 5-16,-3 2 0 0,-1 1 1 0,2-1-1 0,0 1 0 16,-2-1-3-16,0 2 5 0,0 1 2 15,0 0 1-15,0-2-1 0,0 3 1 0,-5-3 1 16,-2 4-1-16,7-3-1 0,-1 1 0 0,-2 1 0 15,3-1 6-15,0-1-2 0,0 1 2 0,0-1-6 16,0-2-2-16,0 1 0 0,0 1-7 0,0-4 4 16,0 5-3-16,3-2 5 0,1-1 4 0,-3 1-3 15,3 0 2-15,-4 2-6 0,2-2 1 0,0 3 3 16,-2-2 2-16,0-1-1 0,0 1-1 0,0 0-1 16,0-2-10-16,-5 3 6 0,-3-2 0 15,5 0 1-15,-3 0 2 0,3 1 8 0,-2 1-5 16,1-3 1-16,-1 0 2 0,3 1-3 0,-1-2-1 15,0 2 4-15,-2-1-1 0,5 1-1 0,-4-1-2 16,1 2 5-16,0-1-8 0,0-1 3 0,0 1 5 16,0-1-5-16,0-2 4 0,1 5 1 0,1-5 0 15,1 2-5-15,0-1 4 0,0 0-8 0,0-1 2 16,0 1 6-16,-2 0-4 0,-1-3 2 0,3 3-6 16,-2-2-3-16,0 2 2 0,2-1-2 0,-1-2 5 15,-1 4 2-15,-1 0 0 0,1-1 4 0,2-1 4 16,-4 2-4-16,3-1 3 0,-1-2 2 0,0 4-4 15,1-3 4-15,-1 1 3 0,1 0-12 0,-4 1 2 16,3-2-2-16,0 2-7 0,-1-1 7 16,0 1-6-16,1 0 6 0,-2-2-3 0,3 2 3 15,-6-1 0-15,5-1-2 0,-1-1 7 0,0 2-5 16,3-3 7-16,-3 0-1 0,1 3 1 0,1-2-4 16,-1 0 2-16,2-1 4 0,-2-1-7 0,1 2 8 15,1-1-11-15,-2 0 1 0,2-3 0 0,-2 2 0 16,2 0-6-16,0-1-8 0,0 3 9 15,0-3-2-15,0 0 9 0,0-2 8 0,0 0-6 0,0 3-4 16,0-3 9-16,0 0-11 0,0 0 5 0,0 0 3 16,0 0-5-16,0 0 3 0,0 0-1 15,0 0-1-15,0 0-2 0,0 0 2 0,0 0 2 0,0 0-3 16,0 0-4-16,0 0-1 0,0 0-3 16,0 0 0-16,0 0 2 0,0 0 5 0,0 0 0 15,0 0 3-15,0 0 22 0,0 0 0 0,0 0-2 16,0 0 3-16,0 0-24 0,0 0 7 0,0 0-4 15,0 0 6-15,0 0-3 0,0 0 1 0,0 0 0 16,5 0-11-16,-1 0 8 0,-1 0-6 0,0 0-6 16,2 0 4-16,-2 0 0 0,4 0-12 15,-2 0 8-15,-1 0 3 0,2-3-1 0,-4-1 6 0,4 3 3 16,-1-3-5-16,2 3 2 0,-2-3 2 0,0 4-2 16,2-3-2-16,-1 2 1 0,3-2 1 0,1 3 4 15,-2-1-3-15,1 0 3 0,1-2-4 16,-2 3-4-16,0-1 0 0,1 0-3 0,-3 1-3 15,2-1 1-15,-4 1 3 0,5-2 1 0,-5 2-1 16,0-3-1-16,-1 3 3 0,3-2 2 0,-2 0 7 16,5-1-1-16,-3 1-1 0,-1-2-5 0,5 1 2 15,-4-2 1-15,3 2 3 0,-1-2-8 0,-1 4-4 16,4-4 17-16,1 2 5 0,-1 0 2 0,5 1 2 16,0 0-18-16,3 0-15 0,4-1 10 0,3 3-4 15,0 0 5-15,2 0 7 0,3 0 0 0,-1 0 2 16,3-1-1-16,-3 1-1 0,-4-1 3 0,-3-1-6 15,-2 1-1-15,-2 1-2 0,-3-3-8 0,-3 2 3 16,-1-2-1-16,-2 1 0 0,3-1 5 0,-3 1 0 16,1-1-1-16,2-1 3 0,-4 1-2 15,3-2 16-15,1 5 10 0,-1-3 5 0,3 1-4 16,1 0-5-16,6 0-13 0,0 1-1 0,5 1-1 16,3-2-1-16,0 2-6 0,5 0-3 0,0 0-1 15,0 0 1-15,1 0 7 0,-1 0-6 0,1 0-3 16,-1 0-3-16,-4 0-2 0,-1 0 8 0,-3 0 13 15,-5 0-5-15,-1 0 9 0,-2 0-10 0,-3 0 1 16,1 0-2-16,-2 0-1 0,0 0-1 16,1 0 0-16,0 0-1 0,2-4-5 0,2 0 12 15,2 4-8-15,5 0 2 0,1 0 5 0,4 0-8 16,1 0 5-16,2 0-6 0,0 0 0 0,1 0 1 16,1 0-6-16,0 0 7 0,-2 0-9 0,0 0 2 15,1 4 7-15,3-4 4 0,-6 0 9 0,-5 0 9 16,-1 0-11-16,-3 0-4 0,-2 0-8 0,-6 0-8 15,-2 0 3-15,0 0 1 0,0-4 0 0,-4 0-2 16,3 2 5-16,-1-1 2 0,-1 0-1 0,1 3 10 16,0-2-3-16,-1 0 1 0,1 1 10 0,0-3-15 15,0 3 5-15,1-2-8 0,4 2 3 0,-2-2-4 16,8 2-2-16,2-2 8 0,5 3-2 16,5 0 6-16,2 0-1 0,-1 0-10 0,2 0 1 0,0 0-7 15,0 7 4-15,-6-7 7 0,-3 3-8 0,-5-1 10 16,-5-2-2-16,-2 4 2 0,-4-4 6 15,1 0 2-15,-3 0-4 0,2 0-3 0,-4 0-5 16,1 0-3-16,4 0-2 0,-1 0 5 0,-2 0-2 16,3 0 2-16,-3 0-1 0,3 0-3 0,-1 0 5 15,1 0 1-15,1 0 5 0,0 0 1 0,1 0 3 16,5 0-7-16,1 0 3 0,-1 0-2 0,2 0-3 16,2 0-3-16,0 0 1 0,-4 0-2 0,0 0 1 15,-7 0 1-15,0 0-3 0,-1 0-3 0,-2 0-3 16,-2 0 13-16,1 0 0 0,2 0 5 0,1 0 6 15,0 0-4-15,1 0-9 0,2 0 4 16,-2 0-8-16,3 0 2 0,-4 0-3 0,1 0-8 0,-3 0 6 16,2 0-1-16,0 0 10 0,-4 0 7 15,2 0 2-15,0 0-5 0,-1 0 5 0,1-4-13 16,3 2-1-16,-1-1-5 0,-1 0-1 0,1 3 11 16,-1-1-11-16,-2-2 9 0,1 2-4 0,0 0-5 15,-1-2 16-15,-2 2 0 0,2 0 2 0,-1 0 4 16,-1-1-13-16,-2-1 2 0,3 2-11 0,-2-2 5 15,-1 1 4-15,2-1-5 0,-3 0 7 0,1 3-10 16,0-2 1-16,-1 0 0 0,1 0 3 0,-2 1 2 16,2-1 8-16,-2 2 1 0,1-2 0 15,-2 1-1-15,-1 1-1 0,1 0-5 0,1-1 6 0,-3 1-4 16,1 0 3-16,-2 0 1 0,0 0-10 0,0 0 4 16,0 0-5-16,0 0-1 0,0 0 2 15,0 0-5-15,0 0-16 0,0 0-59 0,-3 0-47 16,3-4-33-16</inkml:trace>
  <inkml:trace contextRef="#ctx0" brushRef="#br0" timeOffset="6204.4399">13118 15243 42 0,'0'-5'-2'0,"2"3"-2"0,-2-1 3 15,0 3-8-15,1 0 2 0,0 0 1 0,2 0-3 16</inkml:trace>
  <inkml:trace contextRef="#ctx0" brushRef="#br0" timeOffset="7083.93">13129 15237 48 0,'2'4'20'0,"0"-1"7"0,-2 1 6 0,1-2-6 15,-1 3-19-15,0-1-4 0,0-1-4 0,0 1 13 16,0 0-2-16,0 1 4 0,0-1-5 0,0 2-3 16,0-1 12-16,0-1 12 0,0 2 2 0,0 1-7 15,0-1-12-15,0 1-19 0,0 1 5 0,0 0 3 16,0 0 6-16,-5 2 0 0,2-2 0 0,2 1-2 15,-3 3 64-15,1-1 0 0,2 3-4 0,-5-2 1 16,2 3-68-16,1-4-8 0,-2 5 5 16,4-3-1-16,-2 2 3 0,-1-1 6 0,4-2-1 15,-3 1-3-15,3 2-4 0,0-1 10 0,-2 1-3 16,1-1 5-16,1 1 2 0,0-3-13 0,0 2 0 16,0-2-9-16,0 2 6 0,3-2-6 0,4 0 7 15,-4 1 6-15,0-1-2 0,0 1 7 0,0 0-1 16,-1 2-1-16,0-1 4 0,4 3 1 0,-5-5-3 15,2 3-2-15,1-1-5 0,-3 1-3 0,2-2 1 16,-1-1-4-16,0 0 3 0,-1-1-1 0,-1 0-2 16,0-2 8-16,0 0 2 0,0-1 1 15,0 1 1-15,-5-1-1 0,1 0-1 0,-1 1 1 16,2-2-1-16,-3-2-1 0,4 2-4 0,-1-2-3 0,1 2 1 16,1-1-3-16,-1 0 1 0,2-1 1 15,0 0 4-15,0 2 2 0,0-1 11 0,5 3-4 16,-2-2-2-16,-1 2-11 0,5-1 2 0,-4 1-8 15,2 1 2-15,0-3 10 0,1 4-4 0,-2-3 15 16,2 0-4-16,-2 1 6 0,1-4-12 0,-3 3 1 16,-1 1-10-16,1-3 1 0,-2 0-1 0,0-1-3 15,0 3 6-15,-9-4-3 0,4 2 10 0,-5 1 0 16,2-3-1-16,0 3 4 0,1-2 1 0,2 2-1 16,0-1 8-16,0-2-12 0,4 4-3 0,-1 1-2 15,2-4-3-15,0 1-2 0,0-1 0 0,0 2 5 16,0-3 0-16,0 1 9 0,0 0 4 15,0-1 0-15,0 0-4 0,0 0-7 0,0 0-2 16,0-1-7-16,0-1 0 0,0 3 5 0,0-2-5 16,0-1 8-16,0 0 2 0,0-2 1 0,0 3 7 15,0-1-1-15,0-2-3 0,0 1-3 0,0 1-2 16,0-2-2-16,0 2-3 0,0-1-1 0,0 1 6 16,0 1 0-16,0-2 4 0,0 2 7 0,0-2-9 15,0 3 7-15,0-2-4 0,0 1-7 0,0-1 4 16,0 2-5-16,0 0-1 0,0 1 2 0,0-1-3 15,0 0 3-15,-5 1 3 0,2-2 5 0,3 2-3 16,-2-2-3-16,1 1 8 0,-3 1-8 0,4-2 7 16,0 1-3-16,0-1-2 0,0 1-2 15,0-1 0-15,0 2 2 0,0-2-9 0,0-1 3 16,0 0 2-16,0 0 0 0,0 1 6 0,0 0-6 16,0-2-5-16,0 0 3 0,0 2 0 0,0-2 12 15,0-1 3-15,0 3-2 0,0-3-4 0,0 0 1 16,0 1-8-16,0-1 4 0,0 0-2 0,0 0 2 15,0 0 3-15,0 0-5 0,-4 0 6 16,4 0-10-16,-3 0-1 0,2 0 5 0,1 0-4 16,-2 0 6-16,0 0-2 0,-1 0-4 0,2 0-3 15,-1 0-4-15,0 0 3 0,1 0 6 0,-3 0 10 16,4 0 1-16,-5 0 4 0,5 4-10 0,0-4-1 16,-2 0-2-16,0 0-1 0,2 0-1 0,-1 0-2 15,-1 0 1-15,2 0 3 0,-1 0-2 0,-3 0 0 16,1 0 0-16,2 0-2 0,-3 0 8 0,1 0-1 15,1 0 3-15,1 0-34 0,-3-4-31 0,4 0-77 16,0 0-64-16</inkml:trace>
  <inkml:trace contextRef="#ctx0" brushRef="#br0" timeOffset="13988.42">11035 16922 287 0,'-6'0'-5'16,"1"-4"5"-16,3 4 3 0,2 0 30 0,0 0 39 15,0 0 31-15,7 0 22 0,-3 0-7 0,1 0-16 16,-1 0-34-16,0 0-27 0,0 4-24 0,-4-2-17 16,2-2 3-16,0 0 29 0,-2 3 21 0,0-3 35 15,0 0-4-15,0 2-15 0,0-2-10 0,0 0-40 16,0 0 1-16,0 0-12 0,0 0-4 0,-4 0-4 16,4-5 7-16,0 4-5 0,-4 1 2 0,4-3 2 15,-3 3-12-15,3-2 8 0,0 1-3 0,-1-1-3 16,1 2 0-16,-2-2 7 0,2 1-3 0,0 1-2 15,0 0 2-15,0 0-5 0,0 0 1 0,0 0 12 16,0 0-4-16,0 0 0 0,0 0-4 16,0 0 3-16,0 0-3 0,0 0 4 0,0 0-4 15,0 0 0-15,0 0 4 0,0 0-6 0,0 0 2 16,0 0-8-16,0 0 4 0,0 0 1 0,0 0 3 16,0-4-2-16,0 1 7 0,0 1-3 0,0-1 2 15,0 1 2-15,0 2-6 0,0-3-8 0,0 3 6 16,0 0-8-16,0 0 1 0,0 0 7 0,0 0-6 15,0 0 10-15,0 0 2 0,0 6 0 0,0-2 2 16,0-4 3-16,0 3-3 0,0 0 4 16,0-1-10-16,0 0-91 0,0 1-76 0,0-1-100 15,0 0-85-15</inkml:trace>
  <inkml:trace contextRef="#ctx0" brushRef="#br0" timeOffset="18857.1099">10642 16680 116 0,'0'0'-7'0,"4"0"-5"16,-4 0 27-16,0 0-11 0,2 0 35 0,0 0 23 15,-2 0-23-15,0-5 9 0,1 5-27 0,-1 0-21 16,0 0-2-16,2 0 1 0,-2 0-3 0,1 0 9 16,-1 0-1-16,3 0 1 0,-3 0-1 0,0 0 18 15,3 0 5-15,-3 0 2 0,2 0 3 16,-2 0-20-16,3 5-12 0,0 0 4 0,1 0-4 15,-4 0-4-15,3 2 51 0,-2-2 1 0,1 4 0 16,-2-1 7-16,3 1-38 0,0 3-10 0,0-2 4 16,-1 0-14-16,1 2-1 0,0 2 0 0,0-1 8 15,-1 2 1-15,0-3 5 0,2 2-10 0,-2-2-2 16,1 3-2-16,0-4-1 0,2 1 3 0,0 1-7 16,-2-3 7-16,0 1-4 0,3 0 12 0,-2-2 1 15,0 0 4-15,-2-1-4 0,4-1 1 0,-5 0-1 16,3-1-3-16,-1-2-3 0,-1 1-3 0,2-1-3 15,-2-1 7-15,1-1 40 0,1 0 4 16,-3-1 3-16,3-1-6 0,-1 0-39 0,1 0-1 16,-1 0 1-16,-1 0-2 0,2 0 5 0,-2 0-10 15,1 0 8-15,-2 0 2 0,2 0-5 0,-2 0 6 16,-1 0-8-16,4 0-8 0,-4 0 5 0,2 0-3 16,-1-5 1-16,1 2 5 0,-2-1-2 0,3 1 9 15,-1-1 0-15,1-1 3 0,0 0-8 0,-1-3-6 16,1 4 1-16,1-4-8 0,0 2 7 0,-1-2-4 15,2-1-1-15,-2-2 9 0,4 2 0 0,-3-3 4 16,1-2 3-16,2-1-5 0,0 2 4 0,1-3-1 16,2-1-3-16,1 0 0 0,-2 0-4 15,3 3-7-15,-2-1 1 0,0-1 6 0,-2 1 2 16,1 0 10-16,-3 3-8 0,2 3 0 0,-1 1-4 16,-1 1 3-16,-3 2 5 0,3 1-10 0,-4 0 4 15,1 4-7-15,-3 0-4 0,3 0 9 0,-3 0-8 16,0 0 7-16,0 0 3 0,0 0-2 0,0 0 9 15,0 0-3-15,0 0 4 0,0 0-5 0,0 0 1 16,0 0 0-16,0 0-35 0,0 0-37 0,0 0-47 16,0 0-26-16,0 0-28 0,0 0 11 0</inkml:trace>
  <inkml:trace contextRef="#ctx0" brushRef="#br0" timeOffset="19709.39">11554 16843 75 0,'0'-3'12'0,"0"0"-6"0,0 2 6 16,0-2 2-16,0 0-13 0,0 1 18 0,0-1 5 15,0 1 7-15,0-1 2 0,0 2-13 0,0-2-15 16,0 3-7-16,0 0-3 0,0 0-1 0,0 0 9 16,0 0 7-16,0 0 4 0,0 0 3 0,0 0 1 15,0 0-10-15,0 0 3 0,0 0-6 0,0 0 20 16,0 0-4-16,0 4-9 0,0 0 9 0,0 0-26 15,0-1 6-15,0 1 10 0,0 1 51 0,0 0 0 16,-5 2 3-16,-2 2-3 0,4-1-53 0,-3 4-9 16,3-2-3-16,-2 2-1 0,4 2 0 15,-3-1 30-15,1-2 1 0,3 2 0 0,0-1 1 16,-2 0-15-16,2 0-8 0,0-3 1 0,0 2-3 16,0-2-4-16,0 0-3 0,0-3 2 0,0 1 4 15,0 0-2-15,0-2 15 0,0 0-5 0,0-1-4 16,0-1-1-16,0-1-7 0,0-1-5 0,0 1 4 15,0-2-10-15,0 0-37 0,0 0-43 0,7 0-84 16,-2 0-14-16</inkml:trace>
  <inkml:trace contextRef="#ctx0" brushRef="#br0" timeOffset="20729.9">11719 16712 28 0,'7'-1'1'0,"-1"1"-2"0,1 0-3 0,-1 0 4 16,0 0-6-16,0 0 2 0,-1 0 9 0,2 4-3 15,-3 0 5-15,4-1 16 0,-3-1 6 0,0 2-5 16,-2-1 1-16,2 0-20 0,-1 2-10 0,-1 1-2 16,4 0 5-16,-4 1-6 0,2 0 0 15,-4 1 30-15,2-1-7 0,-2 0 14 0,3 3-1 16,-4-3-20-16,0 0 2 0,0 2 6 0,0-1 1 16,0 0-3-16,-8-1-2 0,2 2-9 0,1-4 14 15,-3 4 17-15,4-3 1 0,-3 1 0 0,2-2-23 16,0 2-16-16,-1-3-3 0,2 4 4 0,-3-3-1 15,3 0-1-15,-3 0 2 0,4-1-6 0,-3-2 7 16,1 3 6-16,1-3 3 0,0-1 0 0,2 3 1 16,-2-3-6-16,4 2 2 0,-2-2-1 15,0-1 1-15,1 3-1 0,1-3-1 0,-2 0-4 16,2 0-1-16,0 0 3 0,0 0-4 0,0 3 4 16,0-3 2-16,0 0-6 0,0 0 4 0,0 0-7 15,0 0-3-15,0 0 5 0,0 0-6 0,0 0 16 16,0 0 1-16,0 0-3 0,0 0 4 0,0 0-2 15,0 0-3-15,3 0 5 0,-3 0-3 0,4 0-4 16,-4-3 5-16,4 0-5 0,1-1 0 0,-1 4-4 16,0-2 1-16,1-1-1 0,1 2 1 0,2-1 1 15,0 0-3-15,0-1 1 0,3 3-1 0,-1-1 0 16,2 1 8-16,-2 0 3 0,1 0 2 0,1 0-2 16,-1 0 2-16,0 4-9 0,2 0 1 0,-2-4 3 15,3 4-8-15,-3-2 3 0,-1 2 0 16,1-1-5-16,-1 0-1 0,-1-1 2 0,0 3 3 0,-1-1 6 15,-1-1 1-15,-1 1 6 0,-1 0-8 16,-1-3 9-16,1 4-4 0,0-2-6 0,-3 2-2 16,1-1-3-16,-2 1-3 0,1 1 2 0,0 0 5 15,-1 0-5-15,1 0 1 0,-2 1 34 0,0 1 4 16,0-1-1-16,0 0 15 0,0 1-39 0,0 0 9 16,-7-1-5-16,1-1 15 0,0 1 12 0,-2-1-2 15,0 1 7-15,3-3-23 0,-3 1-13 0,-1-2-7 16,1 0-6-16,-2 2 4 0,1-3 2 0,0 1 2 15,0-2-2-15,0 2-6 0,-1-3-1 0,3 2 3 16,-1-1 4-16,1 1 5 0,-2-2 8 0,4 2-2 16,0-2-2-16,-1 0-8 0,3 0-3 15,0 1-4-15,-2-1 1 0,2 0-3 0,0 0 6 16,1 0 6-16,-2 0 14 0,4 0 9 0,-2 0-1 16,0 0-6-16,1 0-12 0,-1 0-3 0,0 0-7 15,1 0 2-15,-2 0 2 0,3 0-2 0,-2-3 0 16,-1 3 3-16,1 0-9 0,1 0 6 0,1 0-4 15,-2 0-5-15,2 0 5 0,0-3-17 16,0 3-14-16,0-2-22 0,0 2-15 0,0-3-43 0,0 3-7 16,0 0-32-16,5-1-6 0</inkml:trace>
  <inkml:trace contextRef="#ctx0" brushRef="#br0" timeOffset="24358.58">9601 13789 82 0,'-3'5'-4'0,"0"1"8"0,0-1-13 16,-2 2 6-16,1-2 1 0,2-1-5 0,-1 0 11 15,-1 0-9-15,1 0 1 0,0-1 6 0,1-2-6 16,2 1 11-16,0-1-3 0,0 0-6 16,0-1 26-16,0 0-7 0,-4 0 5 0,4 0-4 15,0 0-18-15,0 0 5 0,0 0-3 0,0-4 0 16,0-1 3-16,0 0-1 0,0 0 4 0,0 1 2 16,0-2-6-16,0-1-8 0,0 1-3 0,6-2-5 15,-6 0 10-15,5 0-1 0,-4-2 3 0,1 0 4 16,0 1-9-16,1 0 1 0,-1-2 1 0,-1 1-4 15,2-2 9-15,-1 2 3 0,1-1-3 0,-3 0 6 16,3-1-10-16,-2 1 8 0,-1-4-1 0,2 3 0 16,-2-2 4-16,0-1-6 0,0 1-2 0,3-2 3 15,-3-1-6-15,3-1-1 0,-1 0-4 0,0-1 0 16,1-1 2-16,2-1 7 0,-2 1-2 16,3-2-7-16,-1 1 0 0,0 0-2 0,-2 1 4 0,3-1 9 15,-3 0 4-15,2 2-4 0,1 0 4 16,-1 0-3-16,-2 1-1 0,-1 0-2 0,1 3-2 15,0-2-4-15,0 0 4 0,-3 2-5 0,1 3 0 16,-1 2-4-16,0-1-4 0,0 1 2 0,0-2 3 16,0 2 5-16,0 0 1 0,-7-2 5 0,2-2-4 15,-1 2 2-15,1-2-2 0,-3-1 1 0,2 2 3 16,1 0-5-16,-1-2 7 0,1 1-5 0,-1 1-6 16,1-2 6-16,-1 1-12 0,6 2 2 0,-4-2-2 15,1 1 0-15,3-1 8 0,-3 2 1 0,3-1 9 16,0-1-6-16,0 2 6 0,0-2-6 0,6 1-4 15,-2-2 6-15,-4 2-7 0,5-2-3 0,-2 0 6 16,0-1-15-16,-3-1 2 0,2 2 8 16,-1-2-6-16,-1 0 13 0,3-2-2 0,-2 2 0 15</inkml:trace>
  <inkml:trace contextRef="#ctx0" brushRef="#br0" timeOffset="29052.59">9914 11993 143 0,'0'-2'1'0,"0"0"3"0,0 0 3 0,0-1-4 15,0 2 6-15,0-1-4 0,0 1-7 0,0 1 2 16,0 0-5-16,0 0-2 0,-5 0 2 0,-1 0 1 15,2 4-1-15,-1 1 4 0,-1-1-1 0,1 3-3 16,-2-2 4-16,3 0 6 0,-4 0 3 0,3 1 11 16,-1-1-4-16,1 1-5 0,-2-1 3 0,3 1 0 15,-5-1 1-15,5 1 7 0,1-2-1 0,-3 1-1 16,2 0-2-16,0-2 1 0,-1 1 6 0,1 0-3 16,4-3-1-16,0 4-10 0,0-2-6 0,0 1-4 15,0 0 8-15,0 0 1 0,0-1 0 0,0 2-2 16,4-1 5-16,2-2 2 0,-1 1 9 15,1 0 15-15,-1-1-3 0,3-1 5 0,1-1-13 16,-2 0-9-16,-1 0-11 0,-1 0-7 0,0 0 9 16,3 0-4-16,-5-3 1 0,-2-1 12 0,4 2-12 15,0 0 1-15,-2-1-7 0,2 2-9 0,4 0 3 16,1-1 1-16,-1 2 7 0,2-1 0 0,4 1-8 16,-1 0 1-16,0 0 3 0,6 0 0 0,-2 0 4 15,1 0 1-15,-2 0-1 0,2 0-2 0,0 0 11 16,-1 0-9-16,-1 0 7 0,-2 0-3 0,0 0-12 15,0 0 6-15,-3 0-5 0,2 0-1 0,0 0-1 16,-2-3 1-16,-2 3 3 0,3 0 8 16,-2-4 1-16,0 3 1 0,-1-1-5 0,1 1-4 15,3 0 6-15,-4 0-6 0,4 1 4 0,-2 0 1 16,0 0-8-16,1 0 5 0,0 0-7 0,0 0 1 16,-2 0 5-16,0 0-5 0,1 0 6 0,0 0-4 15,-1 0 8-15,-2 0-2 0,1 0 3 0,0 0 1 16,0 0 1-16,-2-1 2 0,2-1-11 0,-1 1 2 15,2-1-7-15,-3 0-1 0,3-1 8 0,-3 2-5 16,3-2 5-16,-1 2-2 0,1 0-5 0,-1-1 3 16,2 2-3-16,-2 0 5 0,7 0 9 15,-4 0-1-15,5 7 3 0,2-3-3 0,2 0-1 16,1 1-1-16,2-1-2 0,-3 0-1 0,4-1-6 16,-1-1-2-16,-3 1-4 0,-5-1 3 0,1 0 7 15,-3 0 6-15,-1-2 8 0,-5 0-6 0,-4 0-7 16,2 0-7-16,-2 0-4 0,2 0 7 0,-2 0 6 15,1 0 9-15,1 0-8 0,2 0 1 0,-1 0-13 16,0-2 4-16,-1-2 8 0,1-1-8 0,0 2 16 16,-1-3-6-16,0 2-3 0,0-1 4 15,-1 0-6-15,2 0-9 0,1-2 1 0,-2 3-1 0,1 2 4 16,1-2 6-16,-1 0-1 0,2 1 8 0,1-1-6 16,-2 0 1-16,1 2 3 0,1-2-4 0,-2 2 1 15,-1 1 3-15,0 0-1 0,0 0-3 16,1 1-1-16,1 0-2 0,-1 0-5 0,5 0 3 15,-1 5 1-15,4 0 2 0,3-1 2 0,4 1 0 16,4-1-10-16,0 0 1 0,4 1 3 0,1-1-1 16,0-1 10-16,1 0-3 0,-3-1 5 0,-2-2 2 15,-3 3 0-15,0-3-7 0,-6 0 2 0,-2 0-4 16,-1 0-2-16,-3-4-2 0,3 0 3 0,-4 1 1 16,0-1 0-16,0 2 3 0,-3-1-6 0,-3-1-5 15,3 3 5-15,-4-3-1 0,-2 1-5 0,4 1 16 16,-5-1-7-16,2 0 6 0,-2 3 1 0,1-2-7 15,0 2 0-15,-1 0 11 0,3 0-9 0,-1 0-4 16,0 0 6-16,3 0-15 0,0 0 9 0,3 0 0 16,-4 0-5-16,5 2 3 0,2-2 6 15,-1 3-4-15,-1 0 13 0,3-2-7 0,-1 0-4 16,0 0 0-16,0 2-4 0,2 0 0 0,0-2-3 16,0 0 0-16,3 2 3 0,-3 0 10 0,7-1-3 15,-1 0 7-15,2 0-7 0,-1 1 1 0,0-2 5 16,2 1-4-16,0-1-12 0,-4-1 7 0,1 0-7 15,-3 0 3-15,1 0 2 0,-6 0-7 0,0 0 4 16,0 0-6-16,-3 0 14 0,-2 0-1 16,-1 0 0-16,2 0 4 0,-4 0-3 0,2 0-3 15,-2 0 9-15,2 0-5 0,-2 0 2 0,4 0-5 16,-2 0-8-16,0 0 2 0,2 0-4 0,0 0 3 16,-2 0-3-16,2 0 7 0,1 0 0 0,0 0 6 15,0 0 0-15,0 0-10 0,2 0 6 0,1 0-4 16,0 0 6-16,-1 0 11 0,1 0-11 0,2 0 3 15,-2 4 3-15,-1-4-5 0,3 1-3 0,-5 4 7 16,3-5-10-16,-5 3 3 0,4 0 3 0,-4-1-10 16,-1 2 7-16,0 0-9 0,-4-1 0 0,5 0 7 15,-3-1-1-15,2 1 3 0,-3-1-2 0,3 1-2 16,-3-3 11-16,4 3-1 0,-2-3 1 16,2 0-5-16,-5 1 3 0,1-1-5 0,1 1 8 0,1 0-6 15,2 2-8-15,-1 0 4 0,5 1-3 0,1 1-1 16,2 0 3-16,1 1-3 0,2 0 5 15,0-1 1-15,2 2-6 0,-4-2 10 0,1 2-6 16,-4-2 11-16,2 0 0 0,-5-2-4 0,-2 1 1 16,-3-2-5-16,-1 1-6 0,0 0 1 0,2-3-3 15,-7 3-4-15,5-1 4 0,-3-2 3 0,0 3 8 16,-1-2 3-16,-1 0 8 0,0-1-8 0,0 0-5 16,0 0-4-16,0 0-5 0,0 0-2 0,-5 2 2 15,5 0 8-15,-5-2 5 0,5 4 1 0,0-1 0 16,0 1-7-16,0-3-1 0,0 4-1 0,0 1-2 15,9 0 0-15,0 1 1 0,1 1-1 0,1-3 6 16,0 4 0-16,-1-1 5 0,4-1 0 16,-6 1 1-16,-2-2-8 0,3-1-2 0,-6 1-4 15,2 0-1-15,0-3 5 0,-2 1-3 0,-1 0 3 16,-1 0 0-16,-1-2 0 0,0 0-1 0,0-1 6 16,0-1 1-16,0 3 3 0,0-3 2 0,0 1 2 15,0-1-11-15,0 1 4 0,-3 0-2 0,3 1-10 16,-5-1 7-16,2 3 8 0,2 0 8 0,1 1 1 15,-3-1 6-15,3 4-22 0,0-1-4 0,0 1 0 16,9 1 3-16,-1 0 8 0,1-1 0 0,-1 1 3 16,0-1-5-16,-1 1 3 0,0-1-1 15,-3-4-2-15,2 3 4 0,-3-1-1 0,2 1-3 16,1-2 4-16,0 2-5 0,-2 1-8 0,4 1 2 16,-4-1-3-16,3 1 3 0,0 0 6 0,0-2-6 15,-2 3 0-15,-1-3-2 0,0 1 10 0,-4 1 3 16,0-1 2-16,0 2-2 0,0 0-7 0,0-1 0 15,0 1-4-15,0 1 0 0,0 1 0 0,0-2-3 16,0 2-1-16,0-1 8 0,0-2-2 0,0 1 4 16,0-3 0-16,0 1 1 0,0-1-3 15,-8 0 5-15,3 0 3 0,-2 1-10 0,1-2 2 0,3 2-4 16,-2 1 0-16,1 2 4 0,2-2 2 0,0 2 1 16,2 2-5-16,0-3 4 0,0 2-6 0,0 0 4 15,4 0 2-15,-4-3-4 0,4 2 3 16,-4-2-6-16,0-1 1 0,0-1 2 0,0 0 2 15,0 0 0-15,0 0-2 0,0 0 2 0,4 3-1 16,-4-2 3-16,0 1 7 0,0-4-13 0,0 4 6 16,0-3-13-16,0 0 1 0,0-1 8 0,0-1-7 15,0 2 7-15,0 0-2 0,0-2-4 0,0 0 2 16,0 1-1-16,0 1 3 0,0-1-2 0,0 1 1 16,0-3 6-16,0 2-8 0,0 2 8 0,0-2 3 15,0-1 0-15,0 0-6 0,0 0 2 0,0 0-4 16,0 2-10-16,-7-2 11 0,4 1-3 0,3 0 0 15,-3-3 8-15,-1 3-4 0,4 0 0 16,0 1-6-16,0-2 5 0,0 5-3 0,5-1 2 16,0 1 7-16,0 2-7 0,-2-2 2 0,2 0-5 0,-1 2-1 15,-1-2 3-15,2-1-3 0,-1 1 1 16,-3-4 3-16,0 2 4 0,1 1 7 0,-2-2-5 16,2 0 1-16,-2-1-1 0,0-1-4 0,0 1 2 15,0-1 0-15,0 1-2 0,0-2 5 0,0 1-3 16,0 0 2-16,0 0-4 0,-6-1-4 0,2-1 8 15,-1 3-6-15,2-1 0 0,-4-4 4 0,2 5-6 16,-1-2 4-16,2 2 0 0,-1-1-4 0,4-1 6 16,-2 2-7-16,0-1 5 0,1 3 1 15,2-1-1-15,0 1 2 0,0 1 0 0,0-1 2 16,8-1-4-16,-6-1 2 0,4 3 0 0,-3-3-4 16,0 0 0-16,1 0 2 0,-3 0-4 0,1-1 2 15,-1 0 6-15,1 0-6 0,-2 0 0 0,4-1-1 16,-4-1-1-16,0 2 2 0,0-3 0 0,0 3 2 15,0-1-3-15,0-1 5 0,0 1 1 0,0 1-5 16,0 0 6-16,0-3-10 0,0 4 5 0,-4 1 4 16,-1 0-8-16,5-1-1 0,0 2-8 0,0-1-8 15,0 0 4-15,0 0-1 0,0-1 6 0,0-3 8 16,0 3-8-16,0-3 9 0,0 1-8 16,5-1-5-16,-1-2 8 0,-4 3-5 0,0-2 12 0,3-1-2 15,-2 1 6-15,2-1-7 0,-2 0-17 16,-1 0-10-16,4 0-10 0,-2 0 5 0,2 0 11 15,-2 0 9-15,1 0 8 0,0 0-1 0,-1 0-6 16,2 0 7-16,-1 0-5 0,0 0 5 0,-3 0 9 16,2 0-18-16,0 0-13 0,-1 0-19 0,0 0-18 15,1 0 6-15,-2 0 23 0,4 0 15 0,-4 0 15 16,1 0 6-16,1 0 1 0,-1 0 3 0,-1 0 6 16,0 0 3-16,2 0-11 0,0 0 3 0,0 0-7 15,0 0 6-15,0 4-2 0,-1-1-15 0,1 2-7 16,1-2-15-16</inkml:trace>
  <inkml:trace contextRef="#ctx0" brushRef="#br0" timeOffset="31729.66">11460 11548 116 0,'3'-1'6'16,"1"1"3"-16,-3 0 1 0,-1-1 4 0,0-2-9 16,0 3-2-16,0 0-2 0,0 0 1 0,0-1 9 15,0-2 13-15,0 2 7 0,0 0-6 0,0-2-2 16,0 0-16-16,-5 1 1 0,2-1 8 0,-3 3 10 15,1-4 11-15,-1 3-5 0,0-2-10 0,1 2-11 16,-2-2-8-16,-1 3-6 0,1-2 3 0,0 1 2 16,-1 0-6-16,0 1 6 0,-1 0 0 0,1 0-6 15,-1 0-3-15,-1 0 0 0,-1 4-3 0,3 2 3 16,-3-4 3-16,2 5 2 0,-3-3 18 0,0 1 0 16,2 0 14-16,2-1-9 0,-4 3-7 0,2-1 2 15,-1-1-7-15,-3-1 14 0,5 3 1 0,-4-1-6 16,4 1 3-16,-3-1-3 0,-4079 0 4 15,8162 2-4-15,-4079 0 5 0,0 0-10 0,2 0-2 16,0 0 2-16,2 1-6 0,0 0 2 0,0 0-5 16,4 2 3-16,0-2-7 0,0 0 9 0,0-1-5 15,0 3 0-15,0 0 1 0,4-1 3 0,0-2 1 16,1 1-2-16,0 0 2 0,-2-4-3 0,3 3-5 16,-3-1 3-16,1-1-4 0,0-2 4 0,1 0-2 15,0 1 5-15,3-2 0 0,-2 0-5 0,2-1 5 16,2 0 2-16,2 0-10 0,-4 1 4 0,3 0-4 15,2-2-7-15,-4 0 10 0,-1 0-8 0,1-1 6 16,-4 0-5-16,-2 0 1 0,2 0 4 0,-1 0-9 16,-3 0 9-16,2 0 0 0,0 0 0 15,0 0 13-15,0 0-11 0,-1 0 7 0,1 0-9 16,-3-3 6-16,2 3 1 0,-2-3-11 0,0 0 10 16,0 3-10-16,0 0-5 0,0-2 9 0,6 0-8 15,-2 0 1-15,0-1 9 0,0 2-4 0,1-1 0 16,0 1 0-16,0-3 0 0,-1 4-1 0,3-1-5 15,-1-1 1-15,-1 1-13 0,2 0-16 0,-1 0-3 16,0 1-33-16,0-1-10 0,1 0 10 0,-1-1-45 16,-1 0 20-16,1-3-8 0</inkml:trace>
  <inkml:trace contextRef="#ctx0" brushRef="#br0" timeOffset="32238.38">11614 11759 129 0,'0'0'12'0,"0"0"14"0,0 0 43 15,0 0 5-15,0 0-3 0,0 0 17 0,0 0-24 16,0 0 3-16,0 0-1 0,0 0-13 0,0 0-9 15,0 0 3-15,0 0 6 0,0 0 5 0,0 0-13 16,0-5-4-16,0 1-5 0,0-1-12 16,0-1 1-16,4 2 1 0,0-1-7 0,2 1 27 15,2-1 26-15,-4 0-2 0,2-1 20 0,1 4-37 16,2-1-19-16,-5-1-7 0,2 4-19 0,-2 0 8 16,0 0-2-16,-4 0 10 0,0 0 2 0,0 4 2 15,0 3-8-15,0-2 1 0,0-1-5 0,0 0-14 16,-4 0 14-16,4 0-10 0,-4 0-4 0,2-2 7 15,-2 2-5-15,4-1-6 0,-2-2 8 0,2 3 0 16,0-1-27-16,0-3-29 0,0 0-71 0,0 0-37 16,0 0-59-16,0 0-61 0,8-4-12 15,-1-1 8-15</inkml:trace>
  <inkml:trace contextRef="#ctx0" brushRef="#br0" timeOffset="33381.18">12024 11670 399 0,'0'2'5'0,"0"1"-9"15,0-2 4-15,4-1-1 0,0 0-8 0,0 0 14 16,-3 0 0-16,1 0 8 0,-1 0 25 0,-1 5 25 16,4 2 1-16,-3-2 0 0,1 3-24 0,-2-1-20 15,3 0-2-15,-3 0 6 0,3 3-8 0,-2 0 6 16,1-1-5-16,0-1-6 0,-2 1 13 0,0 3-17 16,0-3 4-16,4-1-7 0,-4 0-1 0,0 1 3 15,2-1 0-15,0-1-1 0,-2 1-3 0,1-2 0 16,-1 1 2-16,3-2-1 0,-3 0 5 0,0 1-6 15,2-3-2-15,0 0 2 0,-2 1-2 16,1-3-6-16,-1-1 8 0,2 2 0 0,-2-2-10 0,0 0 20 16,0 0-14-16,0 0-2 0,0 0 10 15,0 0-8-15,0 0 6 0,0 0 7 0,0-4-10 16,0 0 3-16,-7 1-4 0,4 1-7 0,2-2 9 16,-3 2-10-16,0-3 7 0,4 1-1 0,-4 2-6 15,0-4 8-15,4 4 4 0,-3-1-4 0,3-1 5 16,-2-1 1-16,1 1-4 0,1-1 1 0,0-1-6 15,0 0-5-15,0-1 3 0,0-1-5 0,0 0 7 16,6-1 1-16,-2 0-9 0,0-2 11 0,0 1-6 16,1-1 2-16,-2 1 8 0,4-1-6 0,-2 1 4 15,1-1 2-15,0-1-6 0,0 2 4 16,-1 1-6-16,4-1 8 0,-5 1-2 0,2 1 1 16,-2-1-1-16,3 1-11 0,-3 4 3 0,1-1 2 15,-1 1 2-15,0 0 6 0,0 3-7 0,-2-2-3 16,1 2 4-16,-2 0-7 0,1 1 9 0,-1 0 0 15,1-2-2-15,1 2 10 0,-1-1-3 0,2 1 1 16,-2 0 7-16,4-3-17 0,-3 3 6 0,4 0-6 16,-3 0-5-16,4 0 9 0,-3 0-8 0,1 0 1 15,1 0 5-15,-1 0 4 0,3 0 5 0,-1 0-3 16,2 0-2-16,-1 0-2 0,1 4-2 16,-1 0 7-16,0 0-1 0,0-1 0 0,-4 1-6 0,3 0-4 15,-6-2 1-15,2 2-6 0,0-1 4 0,-4 2 3 16,0-1 2-16,0 1 8 0,0 2-1 15,-8 1-3-15,4-1 5 0,-3 0-1 0,-1 0-1 16,-1 1 5-16,3 1-8 0,-2-4-2 0,0 3 7 16,-2-1-7-16,4-1 2 0,-2-1 0 0,3 1-2 15,-1-2 0-15,0 0 2 0,3-2-2 0,-3 0-2 16,2 0 4-16,3 1-2 0,-4-3 0 0,3 0-2 16,-1 0 0-16,2 0 4 0,-1 0-2 0,2 0 2 15,0 0-6-15,0 0 2 0,0 0-3 0,0 0-5 16,6-5 8-16,1 2-4 0,-3 1 12 0,4-1-4 15,0 1 0-15,2 0 0 0,-1-1-4 0,3 2 4 16,-2 1 5-16,1 0-9 0,3 0 6 16,-2 0-8-16,3 6-1 0,-2-1 5 0,2 0 0 15,-2 0 0-15,0-1-4 0,3 1 2 0,-5 2-3 16,3-2 8-16,-3 0 1 0,-1-1-6 0,-1 3 2 16,-2-3 4-16,-4 0-4 0,0 2 7 0,-1-2-3 15,-2 3 15-15,0-1 12 0,0-2 12 0,-5 2 8 16,-2-1-21-16,2-1-11 0,-2 0-2 0,-1 0-13 15,0-2 11-15,0 0-7 0,-3 0-8 0,2-2 2 16,-1 3-14-16,-1-3 12 0,1 0 0 0,1 0-2 16,-2 0 10-16,3 0 1 0,0 0-7 15,-1 0 8-15,1-3-8 0,1-1-2 0,-1 3 2 16,1 1 0-16,2-1 3 0,0 1 1 0,1 0-4 16,0-3-2-16,3 3-4 0,-1 0 1 0,0 0 4 15,1-1-3-15,1-1 0 0,0 2-2 0,0-1-5 16,0 1 7-16,0-1 2 0,0 1 2 0,0 0 4 15,0-3-2-15,0 3 3 0,-8 0-7 0,8 0-2 16,-3 0 0-16,-2 0-5 0,1 0-1 0,2 0 6 16,-1 0-8-16,-1 5 5 0,-2-2-25 0,3 2-49 15,0-1-12-15,0 2-63 0,-3-4-2 0,5 2-22 16,-2-4-4-16</inkml:trace>
  <inkml:trace contextRef="#ctx0" brushRef="#br0" timeOffset="38806.37">9574 14032 150 0,'-4'5'-2'0,"0"-1"0"0,0-2 9 15,1 2 3-15,0-1 7 0,0-1 4 0,-2 0 17 16,3 1 8-16,-1-1 3 0,0 1 0 0,-1-3-26 16,3 2-11-16,1 0-9 0,0-1-6 0,0 1-1 15,0-1-3-15,0-1 6 0,0 1 1 0,0 0 0 16,0-1 0-16,0 2-2 0,0-1 4 16,0-1-1-16,0 2 5 0,0 0 2 0,0-2 3 15,0 0 12-15,0 3 20 0,0-2 1 0,0 0 8 16,0 1-15-16,0-1-19 0,0 2-7 0,0-2-6 15,0-1 1-15,-8 5 3 0,5-5 9 0,3 4-5 16,-5-3 2-16,2 3-6 0,3-2-9 0,0 2 5 16,0-2-5-16,0 2 4 0,0-1 3 0,0-1-5 15,0 1 5-15,0-1 2 0,0 0 1 0,0-1-7 16,0 3 5-16,0-4 3 0,0 3-6 0,0-3 4 16,0 2-5-16,0-1-7 0,0 0-5 15,0 2 7-15,5-1 6 0,-5 1-2 0,0 0 6 16,0-1-1-16,0 3-8 0,0-1 0 0,0-1 5 15,0 1-1-15,0 0 5 0,0-2-4 0,0 2-3 16,-5-1-9-16,5 1 3 0,0-3 1 0,0 3-5 16,0-3 8-16,0 1-10 0,0 0 11 0,0-1-2 15,0 1 8-15,0-2-2 0,0 0-3 0,0 0 0 16,0 0-4-16,0 0 6 0,0 0-2 0,0 0 5 16,0 0-3-16,0 0-2 0,0 0-8 0,5 0-18 15,-2 0-18-15,0 0-32 0,1 0-31 0,-3 0-28 16,3 0-21-16,-2 0 15 0</inkml:trace>
  <inkml:trace contextRef="#ctx0" brushRef="#br0" timeOffset="39307.35">9519 14345 301 0,'0'0'10'0,"0"0"-6"0,0 0 8 0,0 0-10 16,0 0-8-16,0 0 5 0,0 0-8 0,0 0 16 15,0 0 9-15,0 0 22 0,0 0 3 0,0 0 6 16,0 3-15-16,0-3-14 0,0 4-6 0,2-1-9 16,1 1 17-16,-3-1 3 0,3 0 2 15,-3-1 4-15,4 1-16 0,-4-1 8 0,0 1 9 16,0-1-1-16,0 0 5 0,0 3-17 0,0-1-8 15,0-1-2-15,0 1-5 0,0 0-4 0,-4 1 1 16,4-1-1-16,-5 0 5 0,2 0 1 0,0-1 3 16,3 0-7-16,-2 0 4 0,2 1-4 0,0 1 4 15,-1-2 3-15,1-1-5 0,0 0 3 0,0 1-3 16,0-1-5-16,0 1-1 0,0-2 6 0,0 3-4 16,0-1 0-16,0-2-9 0,0 2-26 0,0-2-14 15,0 2-33-15,3-2-23 0,-3-1 8 0,0 0-30 16,0 3 17-16,3-2 28 0</inkml:trace>
  <inkml:trace contextRef="#ctx0" brushRef="#br0" timeOffset="39748.8">9521 14728 62 0,'0'2'8'0,"0"2"-5"0,-2-1 4 0,2 1-5 16,0-1-1-16,-3 1 16 0,3-2 22 0,-2 2 23 15,1-1-2-15,1 1-4 0,0 0-29 0,0-3-20 16,0 4-1-16,-2-1-8 0,1-2 2 0,1 0-2 16,0 2-7-16,-2-4 2 0,2 0 0 0,0 3 7 15,0-3 2-15,0 1 5 0,0-1-2 0,0 0 2 16,0 0-1-16,0 0 1 0,0 0-2 15,0 0 0-15,0 0-1 0,0 0-8 0,0 0 4 16,0 0 0-16,0 0-3 0,0 0 4 0,0 0-13 16,0 4-4-16,0-4 4 0,0 0-14 0,0 2-14 15,0-2-23-15,0 0-4 0,0 0-1 0</inkml:trace>
  <inkml:trace contextRef="#ctx0" brushRef="#br0" timeOffset="40255.64">9535 15016 28 0,'1'4'5'16,"3"-4"3"-16,0 5 4 0,-2-1 8 0,0 0 7 15,1-3 28-15,-1 1 3 0,-1-1-3 0,-1-1-15 16,0 3-28-16,0-3-10 0,0 0-8 0,0 1 8 16,0-1 0-16,0 0 14 0,0 0 1 15,0 1-1-15,0 1-7 0,0-2-1 0,0 0 8 0,0 0 3 16,0 0-5-16,0 0-10 0,0 0-8 0,0 0-1 15,0 0 9-15,0 0 1 0,0 0 0 16,0 0-1-16,0 0 3 0,0 0-9 0,0 0 8 16,0 0-12-16,0 0-1 0,0 0-7 15,0 4-21-15,0-2 2 0,0 2-20 0,0-1-21 0,0-2-4 16,0 0 3-16</inkml:trace>
  <inkml:trace contextRef="#ctx0" brushRef="#br0" timeOffset="40492.11">9540 15190 211 0,'6'8'10'16,"-1"-2"13"-16,0 2 6 0,1 1 2 0,0-1-8 15,0-4-9-15,-2-1-16 0,1-2 4 0,-4-1-9 16,2 0 5-16,-1 0 2 0,1 0-5 0,-3 0 5 16,3 0-9-16,-2 0-3 0,-1 0-48 15,0 0-13-15,0 0-6 0</inkml:trace>
  <inkml:trace contextRef="#ctx0" brushRef="#br0" timeOffset="41696.01">13151 13711 62 0,'5'0'-2'0,"-3"5"5"0,1-2 6 0,-3-1 7 16,0 1 5-16,0-1-9 0,0 1 3 0,0 0-11 15,0 1 7-15,0-2 11 0,0 3-3 0,-5 0 17 16,5 0-3-16,0 0 2 0,-1-1 1 0,1 0-13 16,-4 0-6-16,1-2-8 0,2 1-2 0,1-1 2 15,-6 0-2-15,4 3 7 0,0-1-14 0,-2-1 7 16,0 2-9-16,1 0 2 0,-2 2 9 0,2-2-11 16,-1 0 11-16,1-1-4 0,-1 1-5 0,1 0 4 15,0 0-4-15,1-2-6 0,2 2 3 0,-1 0 1 16,1-1-7-16,0 0-5 0,0 0-41 0,0 0-25 15,0 1-21-15</inkml:trace>
  <inkml:trace contextRef="#ctx0" brushRef="#br0" timeOffset="42179.54">13126 14217 109 0,'0'0'-2'0,"0"8"4"15,0 0-2-15,7-1 1 0,-7-6 1 0,0 3-2 16,0-3 12-16,0 3 9 0,0-3 18 0,0 2 9 16,0-2 0-16,0 2-10 0,0-3-17 0,0 4-9 15,0-3-8-15,0 3 3 0,0-3 3 0,4 1-10 16,0 3 2-16,2-3-5 0,-2 0-4 0,0 2 12 16,-3-3-9-16,2 1 1 0,-1-1-1 15,1-1-13-15,1 0-14 0,-4 0-28 0,1 0-6 0,1 2-12 16</inkml:trace>
  <inkml:trace contextRef="#ctx0" brushRef="#br0" timeOffset="42623.48">13056 14652 75 0,'5'3'1'0,"0"1"-4"15,0-1 3-15,-2 0-3 0,2 1-1 0,-3-2 3 16,5 2-3-16,-4-2 4 0,1 0 2 0,-3 1-4 15,2-1-3-15,-1 1-5 0,0-3 2 0,-1 3 6 16,1-2 6-16,-2-1 6 0,1 0-5 0,-1 0 1 16,0 0 3-16,0 0 3 0,0 0-6 0,0 3 1 15,0-2-10-15,0 0-12 0,0 3-8 0</inkml:trace>
  <inkml:trace contextRef="#ctx0" brushRef="#br0" timeOffset="43100.33">13150 14958 163 0,'0'4'7'0,"5"0"7"16,-2 0 3-16,0 0 0 0,0-3 4 0,1 1 3 15,-4 0 4-15,1-2 5 0,-1 0 10 0,0 3 13 16,0-3 12-16,0 0-6 0,0 0-11 0,0 0-27 15,0 0-15-15,0 0 3 0,0-5 1 0,0 5 14 16,-5 0 12-16,5 0 5 0,-3 0-2 0,0 0-13 16,1 0-7-16,2 0-14 0,-4 0-5 15,3 0 5-15,-2 0-4 0,2 0 9 0,-2 0-8 16,0 0 5-16,3 0-5 0,-4 0-1 0,4 2 3 16,-1 1 0-16,-1-2-5 0,2 0 2 0,-1 1-8 15,1-1-1-15,0-1 3 0,0 3-9 0,0-2 7 16,0-1 2-16,0 3-1 0,0-2 1 0,0 0 0 15,0-1-4-15,0 3-3 0,0-2-8 0,0 2-34 16,0-2-22-16,0 2-41 0,0-2-15 0,0 3-23 16,4 0-1-16</inkml:trace>
  <inkml:trace contextRef="#ctx0" brushRef="#br0" timeOffset="43297.4">13098 15137 547 0,'-3'4'5'16,"-1"4"4"-16,-1-4 6 0,4 1-1 0,1-5 12 16,0 0 26-16,0 0 29 0,0 0 29 0,-6 0 5 15,6 0-4-15,0 0-35 0,0 0-23 0,0 0-24 16,0 0-19-16,0 0-10 0,6 0 0 0,0-1-8 16,-2-2-38-16,-1 3-17 0,-2-1-52 0,3 1-37 15,-1 0-21-15,0 0-23 0,-1 0-4 0</inkml:trace>
  <inkml:trace contextRef="#ctx0" brushRef="#br0" timeOffset="51820.18">9899 13337 116 0,'0'4'0'0,"0"-2"3"15,0-2-7-15,0 0 6 0,4 0-2 0,-4 0-1 16,0 0 9-16,0 0-4 0,0 0 1 0,0 0 4 15,0 3-4-15,0 2 0 0,0-5 0 0,0 4-2 16,0-1-3-16,0-1-4 0,0 1 4 0,0 1 0 16,0-3 4-16,0 3 1 0,0-1-7 0,-4-1 19 15,3 0 21-15,-3-1 12 0,4 1 4 16,-2-1-23-16,2-1-17 0,0 1-9 0,0-1-5 16,0 0 6-16,0 0-1 0,-1 0 0 0,1 0 4 15,0 3 1-15,0-3 8 0,0 0 9 0,0 0 21 16,0 0 1-16,-5 0-4 0,5 0-8 0,-3 0-13 15,3 0-12-15,0 0 1 0,0 0-7 0,0 0-4 16,0 0 1-16,0 0-3 0,0 0 2 0,0 0 4 16,0 0-6-16,0 0-6 0,0 0 6 0,0 0-2 15,0 0 4-15,0 0 5 0,0 0-3 0,0 0 3 16,0 3 6-16,0-1 7 0,0 1-2 0,3-2-3 16,0 0-8-16,2 1-3 0,-1-2-8 0,4 0 2 15,-1 0 1-15,-1 1-3 0,5-1 6 0,-3 0-4 16,3 0 0-16,2 1-2 0,-2 0 2 15,0-1 6-15,1 2-2 0,-2-2-4 0,1 0 4 16,-2 0-9-16,0 0 7 0,-3 0 7 0,3 0-3 16,-6 0 7-16,2 0 2 0,-3 0-9 0,3 0-1 15,-5 0-12-15,0 3 0 0,0-3 5 0,0 0 2 16,0 0 6-16,0 0 0 0,0 0-6 0,0 0-2 16,0 0 6-16,0 0-2 0,0 0-6 0,0 0 6 15,0 0-2-15,0 0-9 0,-5 0-3 0,3 0-21 16,2 0-41-16,0 0-15 0,0 0-22 0,0 0-17 15,7 0 10-15</inkml:trace>
  <inkml:trace contextRef="#ctx0" brushRef="#br0" timeOffset="52783.46">10466 13377 184 0,'0'0'6'0,"0"0"5"15,0 0-3-15,0 0 11 0,0 0-7 0,0 0 2 16,0 0 6-16,0 0 10 0,0 0 5 0,0 0 0 16,0 0-12-16,0 0-13 0,0 0-10 0,-3 3-3 15,-2 0 5-15,4-2-8 0,-3 2 3 16,1-1 1-16,1-1 9 0,2 0 0 0,-1 0 2 0,-1 2 3 16,1-2-3-16,-2 2 2 0,1-2 10 15,2 0 4-15,-3 0 21 0,3 1 4 0,0-2-5 16,0 0-9-16,-1 3-21 0,1-3-1 0,0 1 1 15,0-1-4-15,0 0 3 0,0 0-8 0,0 0-1 16,0 0 4-16,0 0-1 0,0 0 1 0,4 0-2 16,1 1-1-16,-1-1-4 0,-1 0 5 0,4 3-2 15,0-2 8-15,-1 0-6 0,3-1 1 0,-1 2-10 16,0-2-4-16,1 0 1 0,3 0-2 0,-6 0 10 16,2 0-1-16,1 0-9 0,-1 0 8 0,-1 0-12 15,-3 0 6-15,4 0 5 0,-3 0-7 16,-2 0 11-16,2 0-4 0,-2 0 3 0,0 0 1 15,1 0 5-15,-3 0-13 0,1 0 10 0,-1 0-4 16,-1 0 0-16,0 0 5 0,0 0-4 0,0 0-3 16,0 0 2-16,0 0 2 0,0 0-2 0,0 0 3 15,0 0-5-15,0 0-7 0,0 0 5 0,0 0-11 16,0 0-16-16,3 0-13 0,-1 0-39 0,-1-3-16 16,1 3 6-16,1 0-39 0,0 0 11 0,1 0 19 15</inkml:trace>
  <inkml:trace contextRef="#ctx0" brushRef="#br0" timeOffset="53596.0899">10977 13394 123 0,'0'-3'0'0,"0"2"3"16,0 0 4-16,0 1-2 0,0 0 0 0,0 0 0 15,0 0-7-15,0 0 16 0,-4 0 22 0,4 0 12 16,-4 0 7-16,4 0-10 0,0 0-24 0,0 0-14 15,-4 0-1-15,4 0 2 0,0 0-4 16,0 0 3-16,0 0 2 0,0 0-6 0,0 3 6 0,0-3 1 16,0 3-10-16,0-3 0 0,4 2 6 15,-1 0-6-15,-2-1 3 0,4 0 1 0,-2 0 3 16,2 1-5-16,1-2 7 0,2 0-4 0,-1 3-2 16,1-2-3-16,1 0-4 0,-1-1-4 0,2 0-6 15,0 0 14-15,-2 0-2 0,0 0 14 0,0 0 2 16,0 0-10-16,0 0-2 0,-2 0-8 0,-1-5-1 15,0 5 0-15,1 0 2 0,0 0 9 0,-2 0 3 16,-1-3 23-16,-2 3 7 0,-1 0-1 0,2-1 5 16,0 0-18-16,-1-1 2 0,-1 1-7 15,2 0 1-15,-2 0-1 0,1-1 0 0,-1 1 6 16,0 1-11-16,0-1-4 0,0 0-2 0,2-1-9 16,-2 2 4-16,0 0 0 0,0 0-4 0,0 0-2 15,0 0 8-15,0 0-2 0,0 0 0 0,0 0-2 16,0 0-4-16,0 0 2 0,0 0-3 0,0 0-8 15,0 0-13-15,0 0-21 0,0 0-23 0,0 0-7 16,0 0-6-16,0 0-34 0,0 0 7 0,0 0 10 16</inkml:trace>
  <inkml:trace contextRef="#ctx0" brushRef="#br0" timeOffset="54248.27">11542 13421 82 0,'0'-5'5'0,"4"2"3"16,2 2 9-16,-1-2 5 0,-2 3 9 0,0 0 22 15,-1 0 9-15,2 0-3 0,-1 0-15 0,-1 0-25 16,0 0-14-16,1 0-3 0,-2 0 2 16,3 0-4-16,-3 0 1 0,1 0 6 0,1 0 4 15,-1 0 12-15,1 0 8 0,1 0 5 0,-1 0-2 16,-1 0-5-16,0 0-11 0,-2 0-13 0,0 0-3 15,4 0-2-15,-4 0 4 0,4 0-1 0,-3 0 1 16,2 5-10-16,-1-5-3 0,3 2 6 0,-2-2 6 16,0 3 1-16,2-3-4 0,-2 0 2 0,0 0-2 15,0 2 5-15,0-2-5 0,2 0 2 0,-1 0-8 16,0 0 3-16,-1 0 6 0,-1 0-1 0,1 0 2 16,0 0-4-16,0 0-2 0,1 0 0 15,-3 0 2-15,2 0 0 0,3 0-3 0,-3 0 1 0,-1 0 0 16,0 0-3-16,-2 0 1 0,3 0-1 15,-2 0 0-15,-1 0 3 0,0 0 7 0,0 0-6 16,0 0-7-16,0 0-6 0,2 0-13 0,1 0-4 16,1 0-1-16,-3 0 1 0,2 0 3 0,-1 0-19 15,2 0-31-15,-1 0 2 0,-1 0-20 0</inkml:trace>
  <inkml:trace contextRef="#ctx0" brushRef="#br0" timeOffset="55043.4">12225 13409 137 0,'0'-5'23'15,"0"5"24"-15,0-2 23 0,0 1-6 0,0 1-10 16,0 0-12-16,0 0-17 0,0 0 5 0,0 0-9 15,0 0-14-15,0 0-12 0,0 0 1 0,0 0-3 16,0 0 7-16,0 0 11 0,0 0 11 16,0 0 1-16,0 0 4 0,0 0 1 0,0 0-8 15,0 0-2-15,5 0 0 0,-5 0-9 0,3 0 6 16,3 3 11-16,-2 2 1 0,-1-2 6 0,-1-1-11 16,2 0-13-16,1 1-9 0,-2-1-5 0,3 1 1 15,-1-1 4-15,-2-2 2 0,1 3 0 0,0-2 7 16,1-1-4-16,-2 0-9 0,3 0 8 0,-3 3-2 15,2-3 3-15,-2 0-1 0,4 0 0 0,-4 0-10 16,0 0 4-16,1 0 2 0,-2 0-2 0,3 0 2 16,-2 0-3-16,-3 0 3 0,3 0-6 0,1 0 5 15,-1 0-7-15,-1 0 12 0,0 0-1 16,2 0 5-16,-1 0-1 0,0 0-9 0,0 0-5 0,0 0-13 16,-1 0-24-16,1 0-38 0,0 0-20 15,1 0-22-15,-3 0-6 0,2 0 6 0</inkml:trace>
  <inkml:trace contextRef="#ctx0" brushRef="#br0" timeOffset="55629.48">12700 13447 123 0,'0'3'20'0,"4"-3"21"16,1 0 19-16,-2 0 9 0,1 0-18 0,-3 0-18 15,-1 0-9-15,0 0 6 0,0 0 15 0,0 0 3 16,0 0-7-16,0 0-13 0,0 0-3 0,0 0-1 16,0 0 5-16,0 0 2 0,8 0-9 0,-8 0-2 15,3 0 2-15,-3 0 0 0,0 0-5 0,0 0 5 16,0 0-11-16,5 0-4 0,-5 0 4 16,6 0-9-16,-6 0 6 0,5 0-7 0,-2 0 5 15,5 0 2-15,-5 0-7 0,-1 0 9 0,2 0-6 16,0 0 1-16,-2 0 6 0,4 0-7 0,-3 0-1 15,3 0 3-15,-2 0-10 0,1 0 13 0,0 0-5 16,2 0-8-16,-3 0-1 0,2 0-6 0,-1 0 5 16,-2 0-8-16,-3 0-27 0,0 0-23 0,0 0-46 15,0 0-9-15,0 0-15 0,6 0-13 0,-2 0 24 16</inkml:trace>
  <inkml:trace contextRef="#ctx0" brushRef="#br0" timeOffset="56931.02">10518 13222 123 0,'0'0'5'0,"0"0"3"0,0 0 11 0,0 0 20 15,0 0 16-15,0 0 6 0,0 0-6 0,0 0-21 16,0-4-17-16,0-1-6 0,0 3 3 0,0 2 5 16,0-1 17-16,0 1 3 0,0-2 0 0,0 2 4 15,0 0-18-15,0 0-12 0,0 0-8 0,0-3-3 16,0 3-6-16,0 0 17 0,0 0-7 0,0 0 1 16,5 0 0-16,3 0-7 0,0 0 9 0,-2 0-7 15,2 0 7-15,0 0-7 0,3 0-4 0,0 0 0 16,0 3-10-16,0 1 13 0,-1-4-12 0,-1 4 8 15,2-2 8-15,-1-2-14 0,-2 4 15 0,1-4-4 16,-3 0 1-16,2 0 3 0,-3 0 3 16,1 0 7-16,-1 0 1 0,-2 0 5 0,0 0 0 15,-1 0-9-15,0 0-8 0,-2 0-3 0,0 0-4 16,0 0-6-16,0 0 12 0,0 0-8 0,0 0-5 16,0 0 9-16,0 0-11 0,0 0-5 0,0-4-8 15,0 2-30-15,4-1-34 0,0 2 8 0,0 0-32 16,1 0 8-16,0-1-1 0</inkml:trace>
  <inkml:trace contextRef="#ctx0" brushRef="#br0" timeOffset="57484.33">11132 13188 157 0,'6'3'-11'0,"0"2"3"0,0-5 3 0,-2 0 3 0,0 0 11 15,-2 0 23-15,2 0 23 0,-2 0 11 0,3 0-4 16,0 0-18-16,-2 0-32 0,0 0-7 0,-1 0-5 15,1 0 2-15,0-3 1 0,0 1-6 16,-3 2 12-16,3 0-11 0,2-2 16 0,0 2 0 0,-1 0-1 16,0 0 4-16,2 0-5 0,-2 0 2 15,3 0 8-15,1 4-8 0,-3-4 8 0,-1 0 1 16,2 0 0-16,0 0-3 0,-2 0-9 0,2 0-2 16,-2 0-4-16,0 0 6 0,-2 0 0 0,1 0 0 15,-2 0-5-15,-1-2 1 0,0-1-2 0,0 2-1 16,0-2-2-16,0 3 2 0,0-1-3 0,0 1-4 15,0-1 6-15,0 1 1 0,0-3 1 0,0 3 1 16,0 0-10-16,0 0-16 0,0 0-43 0,0 0-18 16,6 0-37-16,1 0-22 0,-4 0 16 0</inkml:trace>
  <inkml:trace contextRef="#ctx0" brushRef="#br0" timeOffset="57971.6">11683 13201 129 0,'6'4'10'0,"-1"-4"-3"0,1 0 1 0,-2 0 18 16,1 0 16-16,-2 0 22 0,0 0-4 0,3 0-13 16,-3 0-24-16,-1 0-19 0,2 0 3 0,1 0-6 15,-1 0 3-15,-1 0 7 0,0 0 8 0,-2 0 15 16,4 0 3-16,-2 0 4 0,0 0-12 0,-1 0-6 16,1 0-18-16,-3 0-3 0,3 0-7 0,1 0-8 15,-1 0 8-15,-2 0 0 0,4 0 1 0,-1 0 2 16,0 0 2-16,1 0-1 0,-2 0 2 0,2 0-4 15,-1 0 8-15,-1 0-12 0,4 0-16 0,-1 0-23 16,-1 0-55-16,-3 0-29 0,4 0 4 0</inkml:trace>
  <inkml:trace contextRef="#ctx0" brushRef="#br0" timeOffset="58398.15">12252 13234 308 0,'6'3'17'0,"2"-3"2"0,-1 0 4 16,-2 0-5-16,4 0-22 0,-2 0 1 16,2 0-1-16,-5 0 1 0,3 0 10 0,-3 0 0 15,4 0-6-15,-3 0 10 0,1 0-4 0,-2 0-5 16,-1 0 3-16,-1 0-12 0,0 0-47 0,0 0-18 16,0 4-32-16</inkml:trace>
  <inkml:trace contextRef="#ctx0" brushRef="#br0" timeOffset="59283.55">10780 13034 137 0,'3'3'3'16,"2"-3"3"-16,-3 0-1 0,-2 0 14 0,2 0 13 16,-2-5 13-16,0 2 14 0,0 0-14 0,0 1-10 15,3-1-12-15,-3 1-16 0,1-1 9 0,1 2 3 16,-2-2 2-16,2 0 11 0,-2 3-5 0,1-1-7 16,-1-2-4-16,0 2-5 0,1 0 1 0,2 0-6 15,-2 1 8-15,3 0-3 0,-2 0-8 16,1 0 8-16,2 0-9 0,1 0 3 0,-1 0 6 15,0 0-4-15,4 0-1 0,-4 0 7 0,5 0-10 16,-1 0-1-16,-1 0-2 0,0 0-2 0,0 0 0 16,1 0 4-16,-1 0 0 0,0 0-6 0,0 0 4 15,1 3 0-15,-2-3-2 0,-2 0-3 0,1 0 1 16,1 0 1-16,-2 0-15 0,0 3-41 0,-2-2-14 16,2 2-43-16,-2-1 4 0,2 0 5 0,0 2 15 15</inkml:trace>
  <inkml:trace contextRef="#ctx0" brushRef="#br0" timeOffset="59783.46">11332 12985 116 0,'8'7'-2'0,"3"-2"-3"0,-1-5 0 16,-2 3 3-16,-2-3 9 0,-3 0 3 0,-1 0 2 15,-1 0 0-15,1 0 5 0,0 0-5 0,0 0-7 16,-2 0 2-16,4 0-13 0,-4 0 3 15,3 0 5-15,-2 0 3 0,3 0-3 0,0 0 10 16,0 0 0-16,2 0-8 0,0 0-1 0,0 0-6 16,2 0 6-16,1 0 5 0,-2 0-3 0,-1 0-1 15,2 0-9-15,1 0-4 0,-2 0-1 0,1 0 3 16,-3 0 5-16,1 0-3 0,-1 0 5 0,-3 0-17 16,4 0-3-16,-5 0-23 0,1 0-3 0</inkml:trace>
  <inkml:trace contextRef="#ctx0" brushRef="#br0" timeOffset="60479.49">12044 13055 21 0,'3'5'-5'0,"0"-2"3"16,1 0 17-16,-2-2 16 0,0-1-1 0,2 0 21 15,-2 0 2-15,1 0 3 0,0-6 7 0,1 0-23 16,1 2-12-16,-2 2-16 0,3-3 1 0,-3 2-1 15,0-1-9-15,0 1-1 0,0 1 0 0,-1-1-2 16,1 3 3-16,1 0-8 0,-1-3 2 0,-1 3-8 16,2 0 8-16,-4 0 6 0,4 0-12 15,-2 0 9-15,1 0-3 0,-2 0-2 0,3 0 12 16,-1 0-2-16,-1 0-2 0,0 0 6 0,-1 0-12 16,3 0 8-16,-2 0 2 0,0 0 2 0,-2 0 5 15,3 0-2-15,-3 0-10 0,0 0 2 0,1 0-4 16,-1 0 0-16,0 0-4 0,0 0-1 0,0-4-1 15,2 4-6-15,0-2 14 0,-2-1-8 0,1 1 6 16,0 1-3-16,2-1-13 0,-3 2-46 0,1 0-11 16,1 0-30-16</inkml:trace>
  <inkml:trace contextRef="#ctx0" brushRef="#br0" timeOffset="61460.86">10951 12814 137 0,'0'0'5'16,"0"0"8"-16,0 0 8 0,0 0 14 0,0 0 1 15,0 0 1-15,0 0 8 0,0 0-9 0,0 0-6 16,0 0 0-16,0 0-27 0,0-5 10 0,0 5-1 16,0 0 4-16,0 0 7 0,0 0-3 0,0 0 3 15,0-1-11-15,0 1 6 0,0 0-14 0,0 0 5 16,0 0-2-16,0 0 9 0,2 0-2 0,-2 0-3 15,3 0-2-15,1 0-9 0,-2 0 0 0,3 0-4 16,0 0 6-16,-2 0 0 0,2 4 3 16,0-2 6-16,2 0-2 0,-2 0-3 0,1 1-1 15,2-3-3-15,-1 3 0 0,-1-2 0 0,-1 0 7 16,1-1-8-16,1 3 3 0,-3-2 5 0,4-1-14 16,-3 0 10-16,1 3-7 0,1-2-1 0,-1 0 10 15,0 0-7-15,2 0 2 0,-2 0-4 0,-1-1-1 16,0 0 1-16,1 0-4 0,0 0 1 0,1 0-8 15,-2 0-51-15,-1 0-6 0,-2 0-57 0,1 0-26 16,0 0 43-16</inkml:trace>
  <inkml:trace contextRef="#ctx0" brushRef="#br0" timeOffset="61931.74">11344 12761 225 0,'7'7'20'16,"3"-3"10"-16,-1-1-2 0,-1-3 8 0,-1 0-18 0,-1 0 1 15,-3 0 4-15,-2 0-8 0,3 0-1 0,-3 0-10 16,2 0 7-16,-1 0 8 0,0 0 6 0,1 0 1 15,-2 0-1-15,1 0-5 0,2 0 0 0,0 0-1 16,-3 0-6-16,2 0-8 0,1 0-7 0,0 0-3 16,0 0 2-16,1 0-3 0,-1 0 3 15,1 0-6-15,-2 0 7 0,0 0 4 0,0 0-2 16,0 0 9-16,-1 0-13 0,1 0 8 0,1 0 1 16,-3 0-3-16,2 0 0 0,0 0-1 0,2 0-11 15,1 0-22-15,-2 0-15 0,0 0-25 0,0 0-38 16,-1 0 11-16,3 3-2 0</inkml:trace>
  <inkml:trace contextRef="#ctx0" brushRef="#br0" timeOffset="62412.41">11792 12816 89 0,'7'0'3'16,"-1"0"-1"-16,2 0-2 0,0 0-2 0,-3 0-10 16,2 0 12-16,3 0 10 0,-6 0 5 0,1 0 11 15,0 0 6-15,2-4-6 0,-5 4 3 0,5 0 0 16,-6-4-12-16,2 0-3 0,2 4-5 0,-2 0-11 15,2 0 4-15,-1 0-4 0,0-3 0 16,2 3 4-16,-3 0-5 0,2 0 1 0,-2 0-3 16,-1 0-2-16,1 0 0 0,-3 0 0 0,4 0 5 15,-4 0 5-15,1 0-1 0,1 0 5 0,-1 0-5 16,-1 0 0-16,2 0-2 0,-2 0 5 0,0 0-5 16,0 0 2-16,0 0-11 0,0 0-25 0,0 0-21 15,0 0-13-15</inkml:trace>
  <inkml:trace contextRef="#ctx0" brushRef="#br0" timeOffset="63103.57">11373 12616 116 0,'0'5'0'0,"8"-4"3"0,2-1 5 15,-6 0 1-15,0 0-2 0,-4 0 22 0,3 0 31 16,0 3 15-16,-3-3 1 0,0 0-18 0,2 0-42 15,-2 3-4-15,0-3-2 0,0 1-3 0,0 0 18 16,0 1 9-16,0-2 7 0,0 1 6 0,0-1-14 16,0 1-13-16,0-1 3 0,0 0-12 0,0 3 9 15,0-3-9-15,4 0-5 0,2 2 5 16,-2-2 0-16,0 1 4 0,-2-1-1 0,3 1 3 16,-4 0-7-16,1-1 1 0,0 2-3 0,1-2-6 15,-1 0-6-15,-1 1-1 0,2-1 3 0,0 1 9 16,0-1-3-16,-1 1 3 0,1-1-7 0,-1 2 4 15,-1-1 1-15,2-1-3 0,-1 1 2 0,1-1-13 16,1 0-19-16,-3 0-36 0,5 0-56 0,-1 0-61 16,1 0-10-16</inkml:trace>
  <inkml:trace contextRef="#ctx0" brushRef="#br0" timeOffset="63356.01">11715 12584 109 0,'6'0'1'0,"-1"0"3"16,1 4-13-16,-2-4-9 0,-1 0-11 0</inkml:trace>
  <inkml:trace contextRef="#ctx0" brushRef="#br0" timeOffset="63523.02">11781 12562 82 0,'-3'0'-4'0,"3"0"-16"16</inkml:trace>
  <inkml:trace contextRef="#ctx0" brushRef="#br0" timeOffset="64088.13">11417 12397 137 0,'8'0'3'16,"0"0"19"-16,1 0 29 0,-2 0 13 0,-2 0 0 16,1 0-12-16,-1 0-20 0,2 0-2 15,-3 0 4-15,1 6-4 0,-1-2-7 0,1-2-4 16,-1 1-6-16,0-1 5 0,0-2 2 0,-1 3 0 16,1-3 3-16,1 3-7 0,-2-1-10 0,2 0-5 15,-2-1-1-15,2 0 2 0,-2-1 0 0,-1 3-4 16,2-3-5-16,-1 0 0 0,1 0 5 0,-3 0 2 15,1 0 9-15,1 0-11 0,0 0-53 0,2 0-46 16,-2 0-55-16,3 0-9 0</inkml:trace>
  <inkml:trace contextRef="#ctx0" brushRef="#br0" timeOffset="64295.28">11700 12397 322 0,'0'-5'15'16,"0"3"1"-16,0 0 5 0,0 0 5 0,5 1-1 15,-5 1 15-15,0 0 17 0,5 0 4 0,-5 0-14 16,3 0-17-16,-1 0-28 0,4 0-4 0,-3 0-5 16,-1 0 5-16,4 0 0 0,1 0-39 0,-3 0-23 15,-4080 0-67-15,8163 3-27 0,-4080-3 33 0</inkml:trace>
  <inkml:trace contextRef="#ctx0" brushRef="#br0" timeOffset="68160.4299">9981 15452 280 0,'6'-6'5'0,"2"1"7"0,0 5 6 16,0-4 1-16,-2 4 5 0,-1 0 12 0,-4 0 27 15,-1 7-1-15,0-2 6 0,0 0-12 0,0-1-24 16,-9 1 3-16,6-2-12 0,-2 0-3 0,2-2-7 16,-2 2 0-16,3-3 3 0,-1 2 19 0,0-2 2 15,0 0 6-15,2 0-4 0,-2 0-15 0,-1 0-5 16,1 0-10-16,3 0-1 0,0 0-12 0,0 0 4 15,0 0 0-15,0 0 4 0,0 0 3 0,0 0 1 16,0 0-6-16,0 0-2 0,0 0-2 0,0 0 0 16,0 0-2-16,0 0-1 0,7 0-1 0,-3 0 4 15,4 0 4-15,-3 0-6 0,1 0 8 16,2 0-10-16,1 0 12 0,-2 0 1 0,1 0-5 16,0 0 4-16,1 0-6 0,1 0 7 0,-1 5-5 15,2-5 0-15,-1 3-4 0,-1-3-7 0,2 0 11 16,-3 0-4-16,3 4 0 0,-2-4 2 0,1 0-9 15,1 0 5-15,-2 0 0 0,-2 0 0 0,3 0 8 16,-2 0-4-16,-1 0 4 0,-2 0-4 0,1 0 5 16,1 0-5-16,-4 0 6 0,1 0 4 0,1 0-9 15,-5 0 3-15,3 0-4 0,-3 0-5 0,0 0-14 16,0 0-18-16,0 0-28 0,0 0-33 0,0 0-5 16,0 0-24-16,0-7 5 0,3 0-15 15,2 0-2-15</inkml:trace>
  <inkml:trace contextRef="#ctx0" brushRef="#br0" timeOffset="68515.66">10164 15357 68 0,'0'0'1'0,"0"0"18"0,9 0 29 0,-4 0 21 16,-3 0 5-16,-2 0 2 0,0 8-4 0,0-2-8 16,0 6 3-16,0-4-22 0,0 4-24 0,0 0-5 15,0-1-16-15,-3 0 0 0,-1-2 2 0,4-1-7 16,-5-4 1-16,5 1 10 0,-4 1-6 0,4-2 0 15,0-2 5-15,0 2-3 0,0 0 0 0,0-1 7 16,0 1-2-16,0 1-7 0,0 0 7 0,5-1-7 16,-1-1 4-16,0 0-6 0,-1-3-16 0,-3 0-27 15,5 0-35-15,-2 0-12 0,-1 0-22 0,4 0 4 16,-3 0 17-16</inkml:trace>
  <inkml:trace contextRef="#ctx0" brushRef="#br0" timeOffset="69239.12">10501 15468 308 0,'0'0'5'0,"0"0"-2"16,0 0 10-16,9 0-5 0,-7 0-2 0,3 0 1 15,-2 0-9-15,-3 0 12 0,0 5 29 0,1-5 20 16,-1 2 3-16,0-2-9 0,2 5-17 0,0-2-22 16,-1-2-5-16,2 1-1 0,-1 2-11 0,4-3 6 15,-1 2-5-15,1-2 8 0,5 4-2 0,-1-3-1 16,1-2 5-16,2 2 1 0,1-2-6 0,0 3-1 16,0-3-4-16,1 1-3 0,-3 1-2 0,4-1-4 15,-2-1 5-15,0 0-5 0,2 0 11 0,-6 0 4 16,2 0-8-16,-1 0 10 0,-1-4-8 0,-4 4-2 15,-1 0 6-15,2 0-2 0,-7 0 2 16,2 0-9-16,-2 0-4 0,0 0-18 0,0-5-33 16,0 3-7-16,0 0-3 0,-5-1-39 0,1 0 35 15,-1 1-6-15</inkml:trace>
  <inkml:trace contextRef="#ctx0" brushRef="#br0" timeOffset="69564.07">10675 15398 211 0,'0'0'15'0,"0"-4"10"0,5 1 8 16,-1 3 7-16,1 0-11 0,-2 7 3 0,0-1 15 15,0 1 4-15,-1 1 6 0,0 0-5 0,2 2-16 16,-2-3-9-16,1 1 0 0,0-2-7 0,-3-1-3 16,2 2 1-16,1-2-3 0,-2 0 3 0,-1-1 0 15,2 2-9-15,-2-4-5 0,0 1-4 0,0 2-9 16,0-1 3-16,0 0 4 0,0 0 1 16,0 0 6-16,-8 1 1 0,8 3-12 0,-2-4 12 15,2 4-6-15,0-4 1 0,0 4-8 0,0-3-40 16,0-1-31-16,0 0-42 0,0-1-47 0,0-2 12 15</inkml:trace>
  <inkml:trace contextRef="#ctx0" brushRef="#br0" timeOffset="70246.33">11177 15463 89 0,'-1'0'15'0,"1"0"3"0,0 0 22 0,0 0 16 15,0 0-4-15,0 0-4 0,3 0-15 0,-3 0 6 16,5 5 20-16,-5-5 8 0,4 5 8 0,0 0-2 15,-3 0-22-15,4-4 5 0,-2 2-2 0,2 0-19 16,-2-1-6-16,0 0-14 0,-3-1-9 0,2-1-6 16,-2 0 5-16,3 0-1 0,0 0-4 0,0 0 4 15,1 0-6-15,0 0-3 0,5 0-3 0,-1 0 4 16,1 0-3-16,-2 0 11 0,-1 0-2 0,2 0-4 16,1 0 2-16,-2 5-4 0,1-5 9 15,0 0-3-15,0 0 2 0,3 0-6 0,0 2 2 16,-3 0 2-16,5 1-2 0,-5-3 4 0,-2 1-12 15,6 1 10-15,-4-1-7 0,-1 0-12 0,-1-1-16 16,3 0-19-16,-4 0-8 0,-2 0 3 0,2 0 10 16,-2 0-26-16,2-4-12 0,0 0-7 0,-1 0-31 15,-2-2 22-15,0-1 24 0</inkml:trace>
  <inkml:trace contextRef="#ctx0" brushRef="#br0" timeOffset="70561.01">11321 15378 191 0,'9'0'15'0,"-4"0"21"15,3-3 2-15,0 3 7 0,2 0-17 0,-7 0-21 16,2 8 4-16,-4-3 22 0,1 5 20 0,1 0 9 15,-3-1-2-15,3 1-22 0,-3 0-7 0,0-1 3 16,0 3-5-16,0-4-1 0,0-1-19 0,0-1-6 16,-5-1-8-16,2 1 5 0,0-2 5 0,0 2-12 15,1-4 10-15,1 3-6 0,-1-4-6 0,0 3 9 16,0 0 2-16,2-1-2 0,0-1 2 16,0 5-2-16,0-3 1 0,0-3-2 0,0 4 6 15,0-2-14-15,0 1-25 0,0 1-26 0,0-2-42 16,0-1-1-16,7-1-26 0,-2 1 3 0</inkml:trace>
  <inkml:trace contextRef="#ctx0" brushRef="#br0" timeOffset="71063.72">11821 15466 343 0,'0'0'7'15,"3"0"17"-15,3 0 2 0,-1 0 8 0,-2 0-13 16,2 0-12-16,-2 7-2 0,-2-7 2 0,1 2 7 15,1-2 0-15,0 5 3 0,1-5-5 0,1 3 2 16,-1-3-7-16,2 3-1 0,2-2-3 0,-1 2-1 16,-1-1-6-16,3 0 0 0,2-1-2 0,-2-1 3 15,3 0 4-15,-1 0 5 0,-1 0-5 0,5 0 1 16,-5 0-10-16,2 0 5 0,0 0-12 16,-3 5-14-16,0-5-10 0,-1 4-18 0,-1-4 4 15,-2 0 5-15,-2 0 13 0,0 0-9 0,0 0-16 16,-2-4-9-16,-1-1-1 0,0 1 15 0</inkml:trace>
  <inkml:trace contextRef="#ctx0" brushRef="#br0" timeOffset="71833.08">12322 15470 184 0,'0'0'18'0,"7"0"19"0,-2 0-3 0,0 0 9 16,2 8-6-16,-5-3 0 0,4-1 29 0,-2 1-12 15,2-2-9-15,-3-3-18 0,2 5-22 0,0-5-5 16,-2 0 3-16,2 0-1 0,1 0-4 0,1 0 13 16,-3 0-9-16,1 0 3 0,2 2-3 0,-2-2-2 15,0 2 5-15,0-2 2 0,2 0 2 0,-4 3-9 16,3-3-3-16,-2 0-4 0,1 1 1 0,2 1 6 16,-2-1 2-16,-2 0-2 0,3-1-4 0,-1 3 6 15,-4-3 0-15,4 0-6 0,0 0 4 0,-4 0-5 16,3 0-9-16,-1 0-8 0,0 0-34 0,0 0-15 15,2 0-8-15,-5 0-27 0,4-5 27 0,-2 2-1 16</inkml:trace>
  <inkml:trace contextRef="#ctx0" brushRef="#br0" timeOffset="72018.55">12454 15453 239 0,'-5'0'13'0,"-2"0"12"0,2 0 1 16,0 0 12-16,1 0-1 0,2 0 17 0,-3 8 15 15,3-3 2-15,-2 2-13 0,1-1-19 0,1-1-24 16,2-2-11-16,-3 2-3 0,3-2-6 0,-1 4 1 16,1-2-3-16,0-2-2 0,0 2 0 0,0-4 5 15,0 4 6-15,4-2-14 0,1 1-22 0,-1-3-41 16,0 3-12-16,-1-1-25 0,-1-1-7 16,1 1 31-16</inkml:trace>
  <inkml:trace contextRef="#ctx0" brushRef="#br0" timeOffset="72764.4599">12770 15502 287 0,'0'5'8'16,"0"0"-4"-16,7-1 1 0,2 0-1 0,-1 0-6 15,-3-1 7-15,2-1 2 0,-4 1 19 16,1-2 8-16,2-1 6 0,-1 3 0 0,1-1-6 16,0-1-11-16,1 1-13 0,0-2 1 0,-3 0-7 15,1 0-1-15,2 0 8 0,-3 0-22 0,4 0 6 16,-5 0 1-16,2 0-8 0,-2 0 16 0,0-4-13 16,-1 4 0-16,-2-4 5 0,3 0 3 0,-3 2 1 15,0-4 3-15,0 1 4 0,0 4 0 0,0-3 0 16,0 0 4-16,0-1-9 0,-5 3 9 0,2-3 7 15,-2 4-8-15,2-1 12 0,2 1 5 0,-4 1-2 16,0 0 15-16,1 0 6 0,-3 0 1 0,4 0 5 16,-2 0-8-16,-1 0-1 0,0 0-8 15,-1 0-5-15,3 0 11 0,-3 0 5 0,4 0-1 16,-2 0-1-16,1 0-23 0,1-4-6 0,1 4-11 16,-2-3 2-16,2 3-2 0,-2-1-6 0,3 1 4 15,-2 0-2-15,2 0 8 0,1 0-4 0,0 0-2 16,0 0 0-16,0 0-12 0,0 0-2 0,0 0 3 15,0 0 1-15,0 0 4 0,0 0 8 0,0 0-6 16,5 0-8-16,-1 0 1 0,-3 0-10 0,0 0 1 16,-1 0-4-16,0 0-1 0,0 0-2 0,0 0-1 15,0 0-3-15,0 0 5 0,0 0-6 0,0 3 6 16,0-3 7-16,0 0 1 0,0 0 10 0,0 4 4 16,0-4 6-16,0 0 2 0,0 0 1 0,0 0-5 15,0 0-2-15,0 0 0 0,0 0 4 16,0 1-2-16,0-1-1 0,0 1 3 0,0 1 11 15,0-1 15-15,0 2 22 0,0-1 7 0,0 0-3 16,0 0-14-16,-6 1-20 0,1 1-5 0,1 1-17 16,-4 3 6-16,3 0 2 0,1-1-10 0,-4 4 6 15,3-3-6-15,-3 1-18 0,3 1-27 0,-1-1-61 16,0-1-48-16,5 0-67 0,1-3-35 16</inkml:trace>
  <inkml:trace contextRef="#ctx0" brushRef="#br0" timeOffset="79080.9099">11998 15406 21 0,'1'3'0'0,"2"0"10"0,-1 0 5 16,0-2 2-16,-2 2 5 0,0-2-7 0,0 3-3 16,0-2-3-16,0 1-4 0,0 0 1 0,0-2 13 15,0-1 5-15,0 0 9 0,0-8 1 16,0 0-13-16,1 2 4 0,-1 0-16 0,0-1 0 0,0 0-4 16,0 4-3-16,0 1 14 0,0 2-1 15,0 0-4-15,0 0 1 0,0 0-15 0,0 0 3 16,0 0 5-16,0 0-2 0,0 0 8 0,0 0-13 15,0 0 4-15,5 5-2 0,-5-5 19 0,0 0 29 16,0 3 5-16,0-2-5 0,0 2-17 0,0-3-26 16,0 2-1-16,0 2 1 0,0 0 5 0,0-1-4 15,-5 1 1-15,4-2-6 0,1 1 10 0,-2 3 17 16,2 0-5-16,-2-1 12 0,1-1-13 0,-1 4-17 16,2-3 8-16,-1 3-15 0,1-2 8 0,0 1 12 15,0 1 0-15,0-1 8 0,0-2-10 0,0 4-5 16,0-2-11-16,-4-2 22 0,4 3 4 15,-1 1 4-15,-2-3 0 0,0 0-20 0,1 2-5 16,-1-2-3-16,3 0 2 0,-3-1 2 0,1 2-3 16,1-5-3-16,-1 2-3 0,0 0-3 0,2-1-2 15,0-2 3-15,-1-1 3 0,1 3 2 0,0-2-4 16,0-1 6-16,0 0-4 0,0 0 2 0,0 0 6 16,0 0-6-16,0 0-2 0,0 0 2 15,0 0 6-15,0 0-3 0,0 0 5 0,0 0-3 16,0 0-3-16,0 0 4 0,0 0 3 0,0 0-39 0,0 0-43 15,0 0-30-15,0 0-62 0,0 0-1 16,0 0-9-16</inkml:trace>
  <inkml:trace contextRef="#ctx0" brushRef="#br0" timeOffset="80206.68">10301 15806 35 0,'4'0'3'15,"-1"0"14"-15,-1 0 10 0,1 0 25 0,-2 0 6 16,1 0 3-16,-2 0-10 0,3 5-21 0,-3-5-11 15,1 4-17-15,4-4 3 0,-2 1-1 16,2-1-4-16,2 0 7 0,-1 3-6 0,3-2 3 16,2 0 5-16,1 1 1 0,0-2 2 0,3 1 1 15,-3-1-1-15,-1 0-3 0,2 0-6 0,1 0 6 16,-3 0-9-16,3 0-3 0,-1 0 1 0,-1 0-7 16,0 0 9-16,-4 0 5 0,0 0 0 0,-1 0 3 15,1-4 4-15,-3 4-8 0,-2-4 13 0,0 4-6 16,-1 0-4-16,0-1-5 0,-2-2-22 0,0 3-22 15,0-1-6-15,0-2-40 0,0-1-15 0,0 2 17 16</inkml:trace>
  <inkml:trace contextRef="#ctx0" brushRef="#br0" timeOffset="80613.01">10512 15700 68 0,'0'0'15'0,"6"0"35"16,-6 3 8-16,3 0 9 0,-3-1-3 0,0 2-21 15,0-1 19-15,0 2 2 0,0 0-6 0,0-1-15 16,0 0-20-16,0 3-7 0,0-3 1 16,-4 1-5-16,-1 0 6 0,1-1 2 0,1 4 2 0,-1-4 2 15,2 1-6-15,-1 1-5 0,0-1 7 0,1-1 17 16,1 1 4-16,-1 0 7 0,1-1-9 0,1 2 4 16,-4-1-20-16,4-1-1 0,-1 1-12 0,-1 2-20 15,0 0 12-15,2 0-4 0,0 1 4 0,-3-2 4 16,3 3-4-16,-2-2-6 0,0 0 6 0,-1 1 0 15,1 0-2-15,1-2 4 0,-3 2 1 0,1-1-5 16,3-1 6-16,-1 2-10 0,-1-1-43 0,0-2-62 16,2 2-53-16,0-3-35 0,0-3-21 0,0 3 60 15</inkml:trace>
  <inkml:trace contextRef="#ctx0" brushRef="#br0" timeOffset="81150.73">10972 15775 55 0,'6'0'8'16,"-1"0"13"-16,3 0 13 0,-5 0 19 0,3 0-2 15,1 0-3-15,-3 0-17 0,0 0-12 0,2 0-9 16,-3 0-6-16,2 0 6 0,-1 0-8 16,1 0-5-16,0 0 3 0,2 0-7 0,-3 0 7 15,5 0 0-15,-2 0-4 0,-1 0 4 0,2 0-9 16,2 0 2-16,-4 0-1 0,0 0-32 0,0 0-23 16,-1 0-11-16</inkml:trace>
  <inkml:trace contextRef="#ctx0" brushRef="#br0" timeOffset="81493.9">10978 15718 253 0,'0'0'24'16,"5"1"2"-16,0 0 0 0,-1 2 9 0,-2-1-11 15,1 2 20-15,0-1 13 0,0 2-6 0,1-1-13 16,0 1-11-16,0 1-2 0,2 0 6 0,-3-1 3 16,0 2-3-16,2 1-11 0,-2-2-4 15,2 3-5-15,0 0-2 0,0-1-5 0,-3-2-6 16,0 5-2-16,4-5-3 0,-3 2 3 0,1-1 1 15,-1 0 1-15,-1-1-2 0,-1 1 6 0,-1 0 4 16,3-1 1-16,-3 0-1 0,0-2-1 0,0 3-5 16,0-2-5-16,0-2-35 0,0-1-33 0,0 2-39 15,-6-2-52-15,1 0 9 0</inkml:trace>
  <inkml:trace contextRef="#ctx0" brushRef="#br0" timeOffset="82046.51">11425 15807 198 0,'0'0'3'15,"10"4"21"-15,1 0 9 0,-5-4 6 16,1 0 3-16,-3 0-2 0,0 0 1 0,-3 0 3 15,3 0-6-15,0 0-15 0,1 0-1 0,-1 0-13 16,1 0 4-16,3 0-8 0,-1 0 2 0,2 0-3 16,-1 0-2-16,2 0 0 0,0 0-8 0,0 0 6 15,1 0-5-15,-2 0 7 0,3 0-2 0,-3 0 2 16,2 0 1-16,-1-3 3 0,-1 3 2 0,0 0-4 16,-1-2-29-16,-2 0-37 0,1 1-21 0,-1 0-45 15,-1-1 13-15,-3 0 26 0</inkml:trace>
  <inkml:trace contextRef="#ctx0" brushRef="#br0" timeOffset="82337.2099">11515 15727 198 0,'0'5'15'0,"0"0"16"0,7 2 0 16,-2-2 0-16,-5 4-12 0,5-3-14 0,-4 0 20 15,1 4 3-15,2-3-5 0,-2 4 1 0,-1-3-17 16,3 1-5-16,-3 0 7 0,1 0-6 16,1-3 4-16,-1 3-1 0,-2-1 2 0,0-2 3 15,0 2-2-15,0-1-4 0,0 1-1 0,0-2-1 16,0 1-3-16,-7-1 8 0,2-2-12 0,-2 2 0 15,4-1-1-15,-1 1-15 0,1-3-27 0,0 2-48 16,0-4-24-16,1 1 10 0</inkml:trace>
  <inkml:trace contextRef="#ctx0" brushRef="#br0" timeOffset="82806.15">11895 15795 42 0,'9'5'6'0,"2"-3"11"16,-2 0 34-16,1 1 17 0,0-2 6 0,0 2-12 15,0-2-32-15,0-1-23 0,-2 3-11 0,0-2-1 16,1-1-2-16,-2 3 2 0,-1-2-2 0,-1 0 8 16,4 1 8-16,-3-1 7 0,-1-1 7 0,0 0-2 15,0 0-7-15,2 0 1 0,1 0-9 0,-3 0-1 16,0 0-2-16,2 0-3 0,0 0 2 16,-1 0-9-16,1 0 0 0,-1 0 2 0,3-3-11 15,-2-2-1-15,-2 5-4 0,1-4-54 0,-3 0-2 16,2 0 1-16,-1 0-6 0</inkml:trace>
  <inkml:trace contextRef="#ctx0" brushRef="#br0" timeOffset="82978.36">12045 15756 68 0,'5'5'12'0,"-5"0"18"0,0 2 18 0,0-2 5 16,0 1 6-16,0 0-23 0,0-1-12 0,0 2-13 15,0-1-13-15,0 1 2 0,0-2-5 0,0 2 3 16,6-1-5-16,-6 0-2 0,0 0 4 0,0 2-14 16,0 0-43-16,0-1-13 0</inkml:trace>
  <inkml:trace contextRef="#ctx0" brushRef="#br0" timeOffset="83766.9899">11198 16064 68 0,'9'4'-4'0,"-2"-2"20"16,2 3 23-16,-1-2 16 0,1 2 15 0,-1-2-17 15,1-2-11-15,-2 2-5 0,-1-2 1 0,-1 1 5 16,-2-1-6-16,1 0-11 0,-2-1-1 0,1 0-10 15,-3 0-8-15,0 0 0 0,1 0-11 0,1 0-3 16,-1 0 7-16,2 0-5 0,2 0 1 0,1 0 8 16,1 0-8-16,1 0 9 0,2 0-1 0,0 0 3 15,1 0-1-15,0 0-1 0,-1-4-10 0,1 3-50 16,1-2-16-16,-2-1-56 0,2 2-11 16</inkml:trace>
  <inkml:trace contextRef="#ctx0" brushRef="#br0" timeOffset="84020.7399">11317 16022 225 0,'0'5'24'15,"0"0"7"-15,8 0-3 0,1 2 0 0,-3-2-25 16,-2 4 1-16,0-4 31 0,-1 1 14 0,-1 0-3 16,-2 0-2-16,0 0-27 0,2 0-6 0,0 1-2 15,0-3-2-15,0 3 0 0,-2-2-7 0,0 1 2 16,0 0-9-16,0-1-28 0,0 0-29 0,0 0-58 16,0-3-13-16</inkml:trace>
  <inkml:trace contextRef="#ctx0" brushRef="#br0" timeOffset="84861.4599">11680 16037 75 0,'0'0'1'16,"0"0"16"-16,7 0 11 0,0 0 18 0,-1 0 5 15,-1 4-10-15,2-1-6 0,0 0-21 0,0-1-4 16,1 1-3-16,-2-2 2 0,0 0 0 0,5-1-6 16,-3 2-10-16,0-2 2 0,3 0-4 0,-1 0 2 15,-1 0 7-15,1 0-3 0,-2 0 8 0,1 0-3 16,-4 0-21-16,3-4-38 0,-4 0-6 0,0 0 4 15,-1 0 24-15,0-1 24 0,-3-1 6 0,0 0-6 16,0-1 0-16,0 3 3 0,-8 0 1 0,2-1 2 16,-5 0-2-16,1 1 11 0,1 1-3 0,-4 1 10 15,5 0-5-15,-2-2-1 0,1 4 4 0,1 0 4 16,4 0 18-16,0 0 22 0,1 0-2 16,1 0 0-16,1 6-18 0,-2-1-17 0,1 1-4 15,2-3-5-15,0 2 9 0,0-1-8 0,0 3 3 16,0-1-2-16,0 1-1 0,0 1 1 0,0-1 7 15,6 0-14-15,-6 0-1 0,5 0-2 0,-3 0-10 16,1 1 8-16,0-1-3 0,-3 0 8 0,4-2-2 16,-4 0 4-16,0 3-15 0,0-3-60 0,0-1-27 15</inkml:trace>
  <inkml:trace contextRef="#ctx0" brushRef="#br0" timeOffset="86081.75">10895 16073 82 0,'1'2'-4'0,"-1"-2"2"15,2 0 6-15,-2 3 11 0,2-3 19 0,-2 2 2 16,2-1 0-16,-1 1-3 0,1-2-16 0,0 2-5 16,0-1 0-16,-1 0-5 0,1-1 1 0,-1 3 10 15,1-3-6-15,0 1-3 0,-1 1-2 0,1-2-7 16,-1 1-7-16,-1-1-2 0,2 1 0 0,-2-1 0 16,0 0 6-16,0 0 10 0,0 0-5 0,0 0 1 15,0 0 8-15,0 0-8 0,0 0 4 0,0 0 0 16,0 0-3-16,0 0-13 0,0 0 9 0,0 0-5 15,0 0-4-15,0 0-39 0,0 0-34 0,0 0 1 16</inkml:trace>
  <inkml:trace contextRef="#ctx0" brushRef="#br0" timeOffset="87197.6">11422 16337 322 0,'0'-2'5'0,"0"-1"26"0,0 0 19 16,7 3 11-16,-1 0 1 0,-1-2-24 0,-5 2-17 15,0 0-5-15,0-2 17 0,0 0 23 0,0-1 15 16,0 1 8-16,0-1-10 0,0-1-19 0,0 1-7 15,0-2-19-15,0 3 1 0,0 1-8 0,0-4-10 16,0 5 3-16,0 0-8 0,3 0-2 16,3 0 0-16,-3 0 2 0,0 0-6 0,2 0-2 15,0 0 5-15,2 0-3 0,0 0 6 0,1 5 3 16,3-5-5-16,2 3 2 0,0-1 2 0,-2 1 0 16,3-3-3-16,-3 2 9 0,5-2-10 0,-4 0-4 15,-1 0-7-15,0 0-47 0,1 0-50 16,0 0-21-16,-4 0-40 0,3 0 31 0,-2 0 13 0,-1-5-4 15,-2 0 45-15,-2 0 0 0</inkml:trace>
  <inkml:trace contextRef="#ctx0" brushRef="#br0" timeOffset="87353.84">11569 16225 274 0,'0'0'13'0,"0"6"-1"0,0-2 16 15,0 1 17-15,0 0 15 0,0-2 6 0,0 1 0 16,0 1-7-16,0 0-19 0,0 2-3 0,0 1-13 15,0-2-9-15,0 4-12 0,0 0-1 0,0 2 2 16,0 0 1-16,0 1 6 0,5 0-18 0,-5 0-51 16,5 2-85-16,-4-1-54 0</inkml:trace>
  <inkml:trace contextRef="#ctx0" brushRef="#br0" timeOffset="101205.19">9598 14612 75 0,'0'-1'-2'0,"0"-1"2"0,0 1-5 0,0 0 5 16,0 1 7-16,0 0-4 0,0-3 6 0,0 3-7 15,0 0-1-15,0-2 1 0,0 0 3 0,0 2-2 16,-6-1-3-16,3 0 0 0,-2-1 0 0,4 1 0 15,-4 0 0-15,1-1 0 0,3 1-1 0,-1 1-1 16,1 0 0-16,-3 0-3 0,4 0 2 0,-4 0 3 16,4 0 0-16,0 0 3 0,0 0-4 0,0 0-1 15,0-1 3-15,0 1-4 0,0 0 5 0,0-1-6 16,0-1 1-16,0 2 5 0,0-1-1 0,-3 1 10 16,3-2 1-16,-3 1 8 0,1 1 5 0,2-3 3 15,0 3-3-15,-1 0 3 0,1-1 1 0,0 1-1 16,0 0-6-16,0-1-10 0,0 1-10 15,0 0 0-15,0-1 0 0,0-1 3 0,0 2-3 16,0 0 1-16,0 0 1 0,0-2-4 0,0 2 1 16,0 0-9-16,0 0 8 0,0 0-2 0,0 0 0 15,0 0 7-15,4 0-10 0,1 0 7 0,-1 0-2 16,1 0 5-16,-2 0 0 0,4 0-5 0,-2 0 6 16,1 0-3-16,0 0 1 0,0 0 4 0,1 0-8 15,1 0 0-15,-2 0-3 0,-1 4-4 0,1-4 2 16,-1 2-6-16,0-2 8 0,-3 0 3 15,2 4 3-15,0-4 6 0,-4 0-2 0,2 0 0 0,0 0 0 16,-1 0-9-16,-1 0 6 0,2 0-13 0,0 0 4 16,-2 0 1-16,0 0-8 0,1 0 12 15,-1 0 2-15,0 0-1 0,2 0 1 0,-2 0 9 16,3 0-6-16,-3 0 2 0,3 0 2 0,-3 0-8 16,3-4-2-16,-2 4 1 0,3 0-6 0,1 0-1 15,-1 0 6-15,0-2-6 0,-1 2 1 0,2-2 1 16,0 2 3-16,1 0 4 0,1 0 9 0,-2-2-4 15,2 1-4-15,-2-1-41 0,1 2-36 0,3 0-19 16</inkml:trace>
  <inkml:trace contextRef="#ctx0" brushRef="#br0" timeOffset="101717.57">10093 14491 75 0,'6'0'-2'0,"-2"0"-1"0,-1 0-4 15,1 2 5-15,1-2 4 0,-2 0 8 0,2 0 2 16,-2 0-4-16,1 0-4 0,0 0-1 15,0 0 1-15,-3 0 1 0,2 0-3 0,-2 0-14 0,1 0 5 16,0 0-7-16,-1 0 6 0,1 0 6 16,1 4-5-16,-1-4 4 0,1 0 0 0,-1 0 3 15,4 3-2-15,-3-3 5 0,5 0 2 0,-5 0-7 16,5 0 7-16,-6 0 1 0,4 0-3 0,-3 0 0 16,3 0 6-16,-3 0-4 0,-1 0 2 0,1 0 3 15,0 0-10-15,1 0-5 0,-4 0 2 0,3 0-2 16,-2 0 1-16,1 0 1 0,0 0-1 0,0 0-2 15,3 0 0-15,-5 0 1 0,3 5 0 0,-1-5 2 16,-1 0-2-16,1 4 5 0,1-1-16 0</inkml:trace>
  <inkml:trace contextRef="#ctx0" brushRef="#br0" timeOffset="102180.5399">10678 14561 96 0,'4'-3'0'16,"1"3"1"-16,0-4-4 0,-2 4-1 15,0-3 1-15,1 3 9 0,-4-1 8 0,4 0 10 0,1-2 0 16,-2 2-8-16,3 0-10 0,-1-2-3 0,0 3-1 16,1-3-4-16,2 2 2 0,0 0-2 15,-2-1-1-15,1 2 6 0,-1 0-3 0,3 0-1 16,-2 0 1-16,-2 0-7 0,3 0 2 0,-2 0-2 16,3 0 4-16,-2 0-4 0,-1 0 7 0,2 0 2 15,1 0-4-15,-1 0-13 0,-1 0-7 0,-1 0-18 16</inkml:trace>
  <inkml:trace contextRef="#ctx0" brushRef="#br0" timeOffset="102749.32">11413 14511 96 0,'8'-2'-6'0,"-4"1"3"0,0 1-4 16,0-3 5-16,0 2 7 0,2 0-10 0,0 0 4 16,-3-1-4-16,2 2 1 0,-2-2 11 0,2 2 3 15,-2 0-3-15,1 0 7 0,-3 0-9 0,2 0-2 16,2 0-3-16,-2 0-5 0,0 0-4 0,0 0 6 15,2 0-1-15,-2 0-6 0,2 0 8 0,-3 0-1 16,2 0 5-16,-1 0-2 0,0 0 5 0,-1 0-3 16,1 0 5-16,1 0 1 0,-3 0 2 0,2 0-7 15,1 0-4-15,-3 0-11 0,1 4-20 0</inkml:trace>
  <inkml:trace contextRef="#ctx0" brushRef="#br0" timeOffset="103218.8">12206 14538 28 0,'5'-1'-4'16,"-2"0"1"-16,4-1 3 0,-3 1 0 0,-2 1 8 16,1 0 2-16,0-1-6 0,2 1-2 0,-4 0-4 15,3 0 0-15,-3 0 6 0,1 0 7 0,-1 0-6 16,0 0 4-16,-1 0-6 0,4 0-5 0,-4 0 1 15,0 0-4-15,3 0-2 0,-3 0 0 0,3 0-1 16,-1 0-1-16,4 0 3 0,-1 0-6 0</inkml:trace>
  <inkml:trace contextRef="#ctx0" brushRef="#br0" timeOffset="103618.36">12649 14519 96 0,'6'0'-2'0,"-1"0"9"16,0 0-4-16,-1 0-2 0,-3 0-2 0,3 0-5 15,-1 0 0-15,-1 0-1 0,-1 0 7 0,1 0 0 16,0 0-2-16,-2 0 6 0,0 0-3 15,1 0-7-15,-1 0 2 0,0 0 6 0,0 0-9 16,2 0 6-16,0 0 2 0,2-3-4 0,-1 2 3 16,-1 1 7-16,0 0-2 0,2 0-3 0,-1 0 1 15,2 0-10-15,-1 0-15 0</inkml:trace>
  <inkml:trace contextRef="#ctx0" brushRef="#br0" timeOffset="104035.2899">12956 14534 143 0,'0'0'15'0,"0"0"11"0,0 0 10 16,0 0 10-16,0 0-11 0,0 0-7 0,0 0-7 15,0 0-6-15,0 0 1 0,0 0 0 16,0 0 1-16,0 0-8 0,0 0-9 0,-4081 0-9 15,8162 0 2-15,-4081 0-1 0,0 0 6 0,0 0 2 16,0 0-4-16,0 0 1 0,0 0 3 0,0 0 3 16,0 0-8-16,3 0 14 0,-3 0-11 0,0 0 7 15,3 0 4-15,-3 0-4 0,3 0-1 16,0 0-6-16,0 0 2 0,0 0-9 0,1 0 1 0,1 0-10 16,-1 4-29-16,0-4-30 0,5 0-6 0,-3 3-2 15</inkml:trace>
  <inkml:trace contextRef="#ctx0" brushRef="#br0" timeOffset="109835.28">8937 14570 35 0,'0'0'6'16,"0"0"1"-16,2 0 3 0,-2 0 0 0,2 0-7 15,1 0-1-15,0 0-4 0,0 0 0 0,2 0 2 16,3 0-3-16,-2 0 8 0,4 0 4 0,0 0 1 15,2 0 2-15,-3 0-5 0,4 0-1 0,0-1 3 16,-1-1 3-16,-1 1-4 0,-1-2 3 0,1 3-6 16,0-2 5-16,-1-1 7 0,0 3 2 0,0 0 5 15,0-1 2-15,0 1-4 0,1-3-4 0,-1 3-6 16,2 0 0-16,-2 0-5 0,1 0 2 0,3 0-2 16,-2 0-7-16,-2 0-4 0,2 0-1 0,-1 0-2 15,1 0 7-15,1 0-4 0,-3 0 6 16,4 0-4-16,-1 0 1 0,-2 0-1 0,3 0-3 15,0 0-1-15,0 0 1 0,-3 4 12 0,3-4-9 16,-1 0 13-16,0 3-8 0,-1-3 1 0,2 0-1 16,-4 0 1-16,0 0 1 0,0 0 2 0,0 0 0 15,0 0-5-15,0 0-4 0,0 0-3 0,-2 0-2 16,0 0 2-16,3 0-1 0,-1-3 5 0,-2 3 8 16,-4080-4-2-16,8164 1-2 0,-4084 2 3 15,4-3-6-15,-2 3 0 0,1 0 8 0,2-2-11 16,-2 2 6-16,-1-1 1 0,0 0 1 0,1 0 2 15,-1 1-3-15,-1 0-3 0,1 1-1 0,2 0 2 0,-2 0 0 16,0 0 5-16,0 0-4 0,1 0-4 0,-2 0 1 16,1 0-9-16,-2 0 0 0,0 0 6 15,-1 0-1-15,-1 0 1 0,0 0-3 0,-1 0-2 16,1 0 4-16,-2 0 4 0,2 0 2 0,1 0 7 16,0 0-11-16,-2 0 4 0,1 0-8 0,-1 0 6 15,3 0 6-15,-4 0-8 0,-1 0 11 0,4 0-8 16,-2 0 1-16,2 0 9 0,1 0-4 0,0 0 3 15,2 0-10-15,2 0 2 0,1 0-9 0,0 0 2 16,1 0 5-16,-3 0-2 0,3 0 2 0,-1 0-4 16,-1 0 1-16,-2 0-2 0,0 0 1 0,-1 0-1 15,-4 0 3-15,4 0-8 0,-2 0 10 0,-1 0-4 16,0 0 6-16,-1 0 7 0,1 0-2 0,-1 0 0 16,3 2-4-16,-2-2 2 0,2 0-1 15,0 3 1-15,1 0-1 0,1-2-8 0,1-1-1 16,-2 0-4-16,1 0 4 0,0 0 1 0,2 0 6 15,-2 0 0-15,1 0 0 0,1 0-4 0,-2 0-2 16,2 0 4-16,1 0-8 0,0 3 6 0,-1-3-5 16,-2 0 2-16,1 0 6 0,-2 0 5 0,1 0-3 15,-2 0 6-15,0 0-2 0,-2 1-9 0,0-1 4 16,-1 0-4-16,0 0 0 0,3 0 4 0,-4 0-5 16,3 0 6-16,-1 0-5 0,2 0 11 0,0 0 3 15,0 0-12-15,2 0 2 0,0 0-2 16,2 0-3-16,-3 0 1 0,5 0 2 0,-1 0-5 15,2 0-1-15,0 0 1 0,2 4-2 0,-1-2 5 16,3-2 1-16,-3 3-3 0,1 1 2 0,-1-4-1 16,0 0-2-16,-3 3 6 0,1-3 6 0,-3 0-3 15,0 0 6-15,-2 0-1 0,-5 0-5 0,5 0-4 16,-4-3 0-16,3-1 0 0,-5 1 5 0,0 3-5 16,3-1 7-16,-1 0-11 0,0-2-1 0,2 2 5 15,0 0-10-15,-1-2 4 0,3 3 6 16,1 0-3-16,1-1 1 0,-1-1 4 0,4 1-7 15,1 0-1-15,0 1 5 0,0 0-1 0,0-2 4 0,0 2-1 16,0-1-2-16,1 1 6 0,-2 0-2 16,-1 0 13-16,1 0-7 0,-3-1 1 0,-1 1-11 15,-1 0-1-15,2 0 0 0,-1 0-8 0,-1 0 4 16,-1 0-6-16,2 0 2 0,-1 0 3 0,-1 0 3 16,0 0 6-16,-2 0 5 0,2 0-4 0,2 0 3 15,-1 0-3-15,0 0 1 0,-1 0-3 0,4 0 1 16,0 0-5-16,-2 0 4 0,2 0 1 0,-1 0 9 15,0 0-3-15,2 0-6 0,0 0 2 0,0 0-11 16,0 0 3-16,-3 2 4 0,1-2-7 0,3 3 5 16,-2-3-6-16,0 3 11 0,-1-3 1 0,0 0-4 15,2 0 8-15,-3 0-11 0,3 0-2 0,-1 0 1 16,-3 0-6-16,0 0 1 0,1 1 4 0,0-1 1 16,0 0 4-16,-2 0 2 0,2 3 5 15,1-2 0-15,-3-1 5 0,1 0-1 0,0 1-3 16,0-1-9-16,0 0-3 0,-1 0-8 0,3 3 5 15,0-2 0-15,1 0 2 0,2-1 5 0,0 3 0 16,0 0 1-16,2-2 1 0,0-1 5 0,1 0-5 16,0 0 12-16,0 3-14 0,-2-3 2 0,0 0-6 15,-2 0-6-15,2 0 3 0,-4 0-2 0,3 0 9 16,-2 0 2-16,-2 0 6 0,1 0-2 0,2 0-3 16,-3 0-1-16,0 0 1 0,1-3-6 0,-2 3-4 15,0 0-5-15,0 0-2 0,-1 0 12 16,0 0 5-16,0 0 8 0,1 0-4 0,1 0 0 15,1 0-5-15,3 0 1 0,-2 4 1 0,3 0-1 16,0-1-5-16,0 0 4 0,1 0 0 0,-2 1-4 16,1 0 0-16,0-3 1 0,-2 2-6 0,3-1-9 15,-4 0 14-15,0 1-8 0,0-2 8 0,-4 0 5 16,4 1-6-16,-4-1 5 0,-2-1-1 0,1 0-1 16,-2 0 6-16,1 0-3 0,0 0 1 0,-1 0 3 15,0 0 1-15,2 0-4 0,-3 0-1 0,1 0 1 16,4 0-8-16,-1 0-1 0,3 0 7 15,0 0-11-15,-1 0 7 0,6 0 4 0,-4 0-9 0,6 0 7 16,-1 0-5-16,1 0 0 0,3 0-1 0,-3 0 6 16,2 3 2-16,1-1 3 0,-3 1-1 15,0-1 1-15,0 0-7 0,-2-1 2 0,-2 0 0 16,0-1-5-16,-4 2 10 0,-2-2-3 0,-2 0 3 16,2 0 8-16,-4 0-13 0,0 0 5 0,1 0-3 15,-2-4-1-15,0 0 3 0,0 1-4 0,3 3 0 16,-3-2-7-16,2 0 0 0,0 2 2 15,1-1-1-15,-1 1 3 0,1 0 1 0,1 0-1 0,-3 0-3 16,4 0 5-16,1 0-1 0,0 0-2 0,2 5 10 16,3-2-5-16,-3-3 6 0,3 4 2 0,-3-2-4 15,0 0 1-15,0-1-5 0,-3-1-1 0,-2 0 4 16,1 0-4-16,1 0 9 0,-3 0-8 16,1 0-2-16,-3 0-1 0,0 0-7 0,1 0 6 15,-3 0 3-15,-1 0 1 0,4 0-2 0,0 0-6 16,-3-1 3-16,2-2-3 0,2 0 7 0,0 3 4 15,-2 0-8-15,2 0 6 0,3 0-4 0,-3 0-1 16,4 0 3-16,-1 0-7 0,3 0 0 0,-1 0 7 16,-1 0-4-16,2 0 4 0,-3 0 4 0,0 0 3 15,-2 0 1-15,2 0 3 0,-5 0-8 0,2 0-4 16,-3 0-1-16,-1 0 0 0,1 0-1 0,1 0 6 16,-3 0 1-16,3 0-4 0,0 0 7 0,2 0 0 15,-4 0-2-15,4 0 4 0,0 0-8 0,0 0-2 16,1 0-13-16,-1 0 7 0,3 0-2 15,-4 0 4-15,3 0 8 0,1 0-10 0,-1 0 9 16,-2 6-7-16,3-6-1 0,-1 0 8 0,-2 0-4 16,5 0-1-16,-2 0 5 0,0 0-1 0,1 0 3 15,1 0-1-15,-2 0 1 0,-1 0-6 0,-2 0 6 16,2 0-3-16,-4-3 3 0,0 0 3 0,1 2-4 16,-3 0 3-16,1 1-1 0,1 0-9 0,-1-3 3 15,2 3-3-15,-1 0 4 0,0 0 0 0,2-2-5 16,-2 2 0-16,2-2-4 0,0 2 5 15,-3-1 4-15,4 0 0 0,-3-1-3 0,2 2 1 0,-1-1 0 16,0 1-3-16,0-1 5 0,-2 1-3 16,0-2 3-16,4 2 8 0,-5 0-8 0,2 0 7 15,1-1-5-15,-3 1-2 0,1 0 5 0,-1 0-1 16,1-1-2-16,-2 1-1 0,3 0-2 0,1-1 6 16,-4 1-2-16,1-2 3 0,1 2-5 0,-2 0-4 15,6 0 3-15,-6 0 2 0,3-1-4 0,-2 1 5 16,0 0-4-16,3 0-6 0,-1-2 7 0,-1 2-6 15,1 0-1-15,1 0 2 0,-3 0-2 0,2-1 0 16,-1 1 5-16,1 0 4 0,-2 0 10 0,1 0-12 16,-2-3 9-16,0 3-9 0,0-1-5 15,0 0 14-15,0 0-6 0,0-1 1 0,0 2 4 0,0-2-6 16,0 1-5-16,0-1 1 0,0 2-5 16,0-1-2-16,0 0 9 0,0-1 0 0,0-1-2 15,0 3 2-15,2-1-1 0,2 1 2 0,-4-1-6 16,4 1-9-16,-4-3-22 0,0 3-13 0,1 0-9 15,-1 0 7-15,0-1 13 0,0-2 14 0,0 0 2 16,0 3 0-16</inkml:trace>
  <inkml:trace contextRef="#ctx0" brushRef="#br0" timeOffset="110500.63">12962 14425 116 0,'0'0'3'15,"0"0"2"-15,6 0 0 0,-6 0 2 16,3 0-8-16,-3 0-3 0,3 0 6 0,-3 0-7 15,0 0 8-15,0 0 6 0,0 4 4 0,0 1 13 16,0-3 17-16,0-1-4 0,0 3-4 0,0 0-8 0,0 0-13 16,0 1 4-16,0-1-1 0,0 1 15 15,0 1-2-15,5 0 5 0,2 1 0 0,-2-2-8 16,2 2-7-16,1-1-6 0,0 2-7 0,4-4-5 16,0 3 0-16,1-1 0 0,1-2-2 0,0 1-6 15,3 1 2-15,-2-5 1 0,0 4 1 0,0-1 4 16,0 0 7-16,-2 0-9 0,0-4 2 0,-3 4 1 15,0-3-6-15,-1 3 5 0,0-3 1 0,-3 0 1 16,-3 0 2-16,0-1-1 0,-1 0 5 0,-2 0 1 16,0 0 1-16,0 0-8 0,0 0-4 0,0 0-9 15,0 0 5-15,0 0 1 0,0 0-2 0,-5 0 6 16,5 0-9-16,0 5 8 0,0-2 0 0,0-1-2 16,0 1 9-16,0 0-5 0,0-2-2 15,0 2 10-15,0-1-10 0,0 0 17 0,0-1-14 16,0 0-3-16,0 1-2 0,5-1-10 0,-1 0 10 15,-4-1 0-15,0 0 0 0,0 0 0 0,0 0 13 16,0 0 2-16,0 0 16 0,0 0-4 0,0 0-3 16,0 0-5-16,0 0-6 0,0 0 9 0,0 0-4 15,0 0 4-15,0 0-7 0,0 0-4 0,0 0-3 16,0 0-2-16,0 0 9 0,0 0-12 0,0 0 5 16,0 0-12-16,0 0 1 0,0 0 6 0,0 4-1 15,0-4 8-15,0 3-1 0,0-2-5 16,0 2 0-16,0-1 4 0,0 1-1 0,0-3 7 15,0 4 8-15,0 0-9 0,-6-2-5 0,3 4 1 16,-2-5-7-16,1 4 15 0,0 1-12 0,-1-3 1 16,1 2-4-16,-4-2-6 0,3 3 21 0,2-3-5 15,-3 2-16-15,1 0-67 0,-4-2-111 0,6-1-62 16</inkml:trace>
  <inkml:trace contextRef="#ctx0" brushRef="#br0" timeOffset="113509.27">6845 14091 137 0,'2'-3'0'16,"1"-1"6"-16,0-1 18 0,0-2 24 0,3 2 12 16,-3 0 4-16,2 1-15 0,-2-1-17 0,1 2-17 15,2-1-2-15,-5 1 6 0,2 2 8 0,1-3 12 16,0 4 2-16,-2-1-2 0,-1 1-8 0,1 0-13 15,-2 0-11-15,3 0-5 0,-3 0-7 16,0 0 3-16,0 5 9 0,0-1 9 0,0-2 5 16,0 3 1-16,0 0-6 0,0 1-7 0,0 1 4 15,-5 1 0-15,2 0 5 0,-1 1 2 0,0 0-7 16,1 2 1-16,0-2-2 0,-1 0-3 0,3 1 12 16,-2-2 8-16,3 2 7 0,0-1 1 0,0 0-9 15,0 2-3-15,0-2-14 0,4 3-2 0,-4-2 5 16,7 1-12-16,-4 0-4 0,3-4 4 0,-4 3-12 15,1-3 16-15,-1 0-8 0,1 1-4 0,-3-4 1 16,2 3-9-16,-2-1 26 0,0-2 10 0,0 5 22 16,0-1 0-16,-5 0-6 0,0 0-15 0,-1 0-9 15,1 0-8-15,1 1 1 0,0-2-1 16,0-1 2-16,-1-2-4 0,1 3-2 0,0-3 0 16,1-3 0-16,1 3-1 0,1-3 1 0,-1 2-3 15,1-2 1-15,1 0 4 0,0-1 7 0,0 0-5 16,0 0-2-16,0 0-6 0,0 0-8 0,0 0 16 15,4-5-10-15,-1 4 10 0,5-3-8 0,-3 3 4 16,1-3 4-16,2 0-2 0,3-1-2 0,-1 0-1 16,2 0 1-16,1 0-2 0,0-2 12 0,1 2-12 15,-3 0-4-15,0 1 2 0,0-1-6 0,-1 2 3 16,-1-1 3-16,0 1 2 0,-1 2-4 0,-3 0 0 16,2-2 10-16,-4 2-8 0,1 1 12 0,-1-1-7 15,-1-2 0-15,-2 3 5 0,2 0-12 16,-2 0 6-16,0 0-5 0,0 0 1 0,0 0 4 0,1 0 0 15,-1 0-2-15,2 0-8 0,-2 0-38 16,2-1-23-16,-2-1-22 0,1 2-28 0,-1-1 1 16,3 0 6-16,-3 1-10 0,4 0 4 0,0 0 33 15,-2 0 5-15,4 0-3 0,-5 0 18 0,1 0-6 16,-2 0 7-16,0 0 28 0</inkml:trace>
  <inkml:trace contextRef="#ctx0" brushRef="#br0" timeOffset="113798.36">6975 14287 163 0,'-5'0'1'0,"1"-1"1"0,1-1 5 0,0 1 21 15,1-2 29-15,-1 2 4 0,2 0 1 0,-2 1-30 16,3 0-20-16,0 0 2 0,0 0 6 0,0 0 18 16,7 0-13-16,-2 0 2 0,0 0-2 0,2-5-2 15,2 2 10-15,-3 1-8 0,2 0-5 0,0-1-6 16,1 3-6-16,-1 0 1 0,0-1-8 0,-1 0 3 15,-2-2 3-15,2 0 4 0,-2 2-9 0,1 1 0 16,2-3-6-16,0 3 3 0,0-1 4 0,3 0 1 16,-2 1 2-16,1 0-5 0,-2 0 1 0,0 0 0 15,1 0-6-15,-4 0-3 0,0 0 5 16,-2 0-2-16,0 0-1 0,-1 0-6 0,-2 0-29 0,0 0-24 16,0 0-8-16,0-5 3 0,0 2-9 15,0-2 0-15,-8-2 3 0,-2 3-16 0,1-1 27 16</inkml:trace>
  <inkml:trace contextRef="#ctx0" brushRef="#br0" timeOffset="113994.99">6884 14008 137 0,'5'-6'5'0,"1"1"1"16,-3 0 9-16,2 2 6 0,2 1 1 0,-3-1 6 15,3 2-6-15,2 0-1 0,-3 1-4 0,2 0-7 16,3 0 6-16,-1 0-9 0,0 0-2 0,0 0 2 16,1 0-7-16,0 5 7 0,2-2-2 0,2 1-50 15,0-1-27-15,1 2-17 0</inkml:trace>
  <inkml:trace contextRef="#ctx0" brushRef="#br0" timeOffset="114557.97">7333 14229 170 0,'5'0'13'0,"1"0"12"0,2 0 16 16,-1 0 13-16,0 0-2 0,-4-4-10 0,1 4-11 16,2 0-9-16,-3 0-3 0,2-3-5 0,1 3 6 15,-1-2-5-15,2 1-8 0,2-1 2 0,0 0-10 16,1 1-1-16,2-1 4 0,-2-1-2 0,1 1 0 16,1-2 1-16,1 1 1 0,-2-2-5 15,0 3 6-15,-3-3-6 0,1 3 1 0,0-4 5 16,-3 2-13-16,-1 2 6 0,1-2-1 0,-3 0 0 15,2 1 7-15,-4-1-1 0,-1-1-6 0,0 3 5 16,0-1 4-16,0-1 1 0,-9 0 2 0,1 2 2 16,-1-1-15-16,0 1 3 0,0-2-1 0,1 3-1 15,-3 0 9-15,0 0-8 0,3-1 1 0,2 2-3 16,-1 0-1-16,0 0 1 0,1 0 3 0,1 0-1 16,1 0-1-16,0 0 0 0,0 5 3 0,-3-5 2 15,5 7 3-15,-1-4 4 0,2 1 1 0,-1 1 1 16,0 0 3-16,1-1 22 0,-2 4 9 15,2 0 8-15,-2 0-8 0,0 2-21 0,1-2-13 16,-3 3-11-16,1-1 11 0,-1 1-5 0,2-2 10 16,-1 0-6-16,3-1-6 0,0 1 1 0,-1-3-12 15,2 1 9-15,0 0 2 0,0 1-2 0,0 1 0 16,0 2-4-16,4-1 3 0,3 1 4 0,-2 0-3 16,0 1 4-16,-1 0-8 0,1 0 2 0,-2 0 4 15,2-2-6-15,-1 2-25 0,-2-4-58 0,2 1-27 16,-1-1-39-16,1 0-2 0</inkml:trace>
  <inkml:trace contextRef="#ctx0" brushRef="#br0" timeOffset="114854.19">7281 14461 89 0,'0'0'22'0,"0"0"29"0,6 0 16 0,-4 0 30 15,4 0 6-15,-3 0-20 0,-3 0 3 0,0 0-18 16,0 0-13-16,0 0 1 0,0 0-8 0,7 0-4 16,-1 0 2-16,2 0-8 0,5 0-7 0,-1 0-4 15,3 0-18-15,2 0 3 0,0 0 3 16,2 0 0-16,0-3 7 0,2 2-1 0,-1-2-6 0,-3-1 0 16,1 3-3-16,0-2 1 0,-3 1 5 15,1-1-5-15,-3 1-3 0,-2 0-4 0,1 1-3 16,-4-1-1-16,0 2 6 0,-3-1-2 0,0-2-1 15,-1 2 1-15,-1 0-6 0,-1 0 6 0,0 1-8 16,-2-2-25-16,0 2-32 0,0 0-56 0,0 0-61 16,0 0-60-16,0-2-15 0</inkml:trace>
  <inkml:trace contextRef="#ctx0" brushRef="#br0" timeOffset="167623.5799">9613 13991 68 0,'0'3'5'0,"0"-2"-3"16,0 0 5-16,0 0-6 0,0 1-6 0,0-2 2 15,0 0-11-15,0 1 4 0,0-1 7 0,0 0 6 16,0 0 9-16,0 0 8 0,0 0-9 0,0 0 6 16,0 0 0-16,0 0-12 0,4 0 5 0,0 2-6 15,3-2 1-15,-4 0 3 0,2 0 0 0,0 0-11 16,1 0-9-16,-1 0 12 0,1 0-2 0,-1 0 12 16,-2 0-5-16,2 0-10 0,-2 0 0 0,0 0-5 15,1 0 12-15,-3 0-2 0,4 0 9 16,-2 0-4-16,-2 2-5 0,1-2 1 0,3 5-11 0,-2-2 0 15,2-2 10-15,-3-1 3 0,7 0 6 16,-5 0 6-16,3 0-14 0,-4 0-4 0,4 0-2 16,-4 0-5-16,0 0 1 0,1 0 6 0,-1 0 5 15,2 0 1-15,-2 0 6 0,-1 0-3 0,3 0 0 16,-3 0-6-16,4 0-2 0,-2 0-6 0,1-4-1 16,0 4 6-16,1 0-2 0,-2-2 3 0,2 2 5 15,1 0-1-15,0 0 1 0,1-3 7 0,0 3-6 16,1 0 3-16,1 0-7 0,-1-2-4 0,2 0-4 15,-3 2-2-15,2 0 10 0,-2-1 3 16,-1 1 7-16,1 0 1 0,-1 0-4 0,0 0-11 16,-2 0-6-16,0 0-2 0,1 0 7 0,-1 0 6 15,2 0 4-15,-1 0 11 0,0 0-13 0,2 0-5 16,-1 0-3-16,0 0-5 0,-1 0 0 0,-1 3 6 16,0-1 9-16,0-2 0 0,1 3 6 0,0-3-1 15,-3 0-2-15,1 0-14 0,1 0 2 0,-1 0-4 16,1 0 1-16,-3 0 5 0,2 0-5 0,-1 0 6 15,2 0-8-15,2 0 12 0,-3 0 4 0,1 0-3 16,1 0 4-16,1 0-1 0,-4 0-1 0,3 0-3 16,1 0-6-16,-3 0-3 0,4 0-2 0,-3 0-3 15,1 0 11-15,-2 0-1 0,0 0 1 16,1 0 8-16,-1 0-1 0,1 0-4 0,0 0 4 16,-2 0-10-16,0 0 3 0,2 0-3 0,-1 0-1 0,-3 0 3 15,5 0-10-15,-1 4 8 0,-2-2-4 16,2 1 7-16,-3-3 0 0,6 0 8 0,-6 0-2 15,6 3 2-15,-3-1-3 0,2-2-6 0,-1 0-1 16,1 0-8-16,0 0 5 0,-1 0-4 0,2 3 14 16,1-3 0-16,-1 0 5 0,1 1 3 0,-1-1-8 15,1 0-4-15,-1 0-1 0,1 0-10 0,2 1 2 16,-3-1-2-16,2 0 1 0,-3 0 12 0,3 3-1 16,-2-3 10-16,2 0-7 0,-1 0 2 0,-1 0-1 15,2 0-6-15,-1 1-1 0,-2-1-6 0,3 0-2 16,-2 0 3-16,1 2-1 0,0-1 1 15,-3-1 6-15,0 0 4 0,3 0 8 0,-4 0-2 16,0 0-6-16,0 0-4 0,0 0-9 0,-2 0 2 16,4 3 6-16,-3-3 6 0,4 0 7 0,-3 1 0 15,1-1-4-15,2 1-3 0,-2-1-1 0,0 0-1 16,2 0 6-16,-3 0-9 0,3 3 7 0,-2-3-2 16,2 0-5-16,-1 1 12 0,0-1-14 0,0 1 4 15,-2-1-6-15,4 0-1 0,0 3 3 0,1-3-4 16,-4 0 1-16,2 0-4 0,0 0 6 0,-2 1 3 15,1-1 10-15,-2 1-2 0,-1-1-1 16,1 0-2-16,-2 2-3 0,0-2-4 0,2 0 1 16,-3 0 2-16,4 0-1 0,-2 0-2 0,0 0-3 15,2 0 0-15,-3 0-5 0,2 0 12 0,1 0 1 16,-1 0-1-16,3 0-3 0,-4 2 2 0,3-2-4 16,-2 1 8-16,1-1 7 0,-1 0-7 0,2 0 2 15,0 1-6-15,1-1-4 0,-1 0 3 0,0 0-5 16,1 0 3-16,0 1 2 0,0-1-5 0,1 0 8 15,-1 0-13-15,0 0 1 0,3 0 6 0,-5 2-1 16,1-2 10-16,-1 0 2 0,-1 0-4 16,-1 0-2-16,1 0-1 0,-1 0 4 0,0 0-5 0,0 0 9 15,-1 0-4-15,0 0-7 0,0 0 1 16,3 0-1-16,1 0-3 0,-3 0-2 0,3 0 5 16,-1 0-10-16,3 0 14 0,-1 0 1 0,0 0 4 15,3 0 3-15,0 0-8 0,-1 0 2 0,1 0-3 16,0 0-4-16,0 0 5 0,0 0-6 0,0 4-1 15,1-3 0-15,2 2-4 0,-5-2 14 0,2 0-8 16,-1 1 11-16,1-1-4 0,-2 0-8 0,1 0 6 16,-2 2-3-16,0-3 1 0,1 2 3 0,-4 0 7 15,3-2 1-15,-4 0-8 0,1 0 4 0,3 0-10 16,-3 0-4-16,1 0 7 0,2 0-7 0,-1 0 2 16,2 0 8-16,-1 0-7 0,0 0 4 0,2 0-1 15,0 0-9-15,0 0 6 0,2 0-2 0,-1 0 7 16,-1 0 1-16,4 0 1 0,-3 0-5 15,5 0 2-15,-2 0 0 0,0 0-1 0,-1 0 6 16,1 0-3-16,-3 0 1 0,1 0 6 0,-3 0-8 16,-3 0 5-16,0 4-5 0,-1-4 1 0,0 3 0 15,1-3-1-15,-4 0 1 0,1 1-4 0,-2-1 2 16,1 0-6-16,1 0 0 0,1 0 3 0,-3 0-4 16,6 0 7-16,-4 0-3 0,4 0-4 0,0 0 10 15,1 0-5-15,0-4 6 0,6 0 3 0,-3 4-7 16,3 0 1-16,0 0 3 0,0 0-6 0,-1 0 6 15,3 0-1-15,-2 0 2 0,0 0-3 16,-1 0 3-16,2 0-6 0,-2 0-3 0,-1 0 4 16,0 0-7-16,-1 5 2 0,-1-5-5 0,-1 0 3 15,-1 0 0-15,-1 0 8 0,-1 0 3 0,1 0 1 16,-2 0-3-16,0 0 1 0,-1-5 3 0,3 5-3 16,-2-4 4-16,1 3-5 0,1-1-8 0,-2 0 6 15,2 1-6-15,3-1-1 0,-1 1 7 0,1 0-4 16,1 0-1-16,-2-1 3 0,3 2 2 0,-2-1-5 15,3-1 12-15,-2 1-4 0,2-2 2 0,0 2-1 16,-1-1-1-16,-1 0-1 0,2 2-5 0,1-3 1 16,-3 2-1-16,3-2-4 0,-3 3 2 0,3-2 1 15,-1-1 1-15,-1 2-1 0,-3-3-3 0,3 3 2 16,-2-1-2-16,2 2 6 0,-2-4 2 16,2 3 5-16,-4 0-5 0,4-2 3 0,0 3-1 15,-1 0-3-15,2-2 4 0,1-1 1 0,-1 3-5 16,3-3-7-16,-2 1 2 0,3-1-4 0,1-1 3 15,2 2 9-15,1 0-1 0,-2-1-2 0,1 1 6 16,-1 1-1-16,0-1 4 0,-1 1-6 0,-4 1 1 16,2 0-9-16,-5 0-2 0,1 0 4 0,-1 0-4 15,-4 0 1-15,4 0 3 0,-5 0-4 0,0 0 0 16,-2 0 4-16,1 0-6 0,-4 0 9 0,1 0-5 16,-1 0 9-16,1 0-1 0,1 0 2 15,-3 0 0-15,3 0-1 0,0 0 1 0,2 0-2 16,1 0 2-16,1 0-1 0,-1 0-2 0,3 0 1 15,1 0 1-15,1 0-6 0,-2 0 2 0,1 0 0 16,-2 0-2-16,4 0 6 0,-4 0-4 0,0 0 0 16,2 0 0-16,-5 0-4 0,2 0 4 0,0 0-3 15,-4 0 1-15,3 0 4 0,-3 0-2 0,-1 0-11 16,-1 0 6-16,0 0-2 0,3 0-3 0,-1 0 18 16,2 0-8-16,-1 0 2 0,1 0 7 0,0 0-13 15,2 0 18-15,-1 0-7 0,1 0 2 0,-2 5-4 16,2-5-12-16,-1 0 0 0,0 0 2 0,-4080 0 2 15,8164 4-2-15,-4082-4 6 0,2 2-6 0,-1 0 3 16,-1-2 2-16,1 0-5 0,0 0-2 16,0 3 4-16,-1-3 3 0,-2 1 1 0,2-1 1 15,-2 0 1-15,-1 0-3 0,0 0 2 0,-2 0 5 16,2 0 3-16,-2 0-3 0,0 0 2 0,-3 0-6 16,5 0-8-16,-4 0-2 0,3 0 4 0,-1 0-6 15,0 0 6-15,-1 0-2 0,1 0-2 0,3 0 4 16,-1 0-4-16,4 0 12 0,-2 0-10 0,1 0 15 15,2 0-5-15,2 0-5 0,-1 0 10 0,1 0-12 16,1 0 6-16,-1 0 8 0,3 0-12 16,0 0 5-16,-2 0-5 0,-1 5-3 0,3-2 0 15,-5-3-1-15,1 3 4 0,-3-1-5 0,-2-2 5 16,0 0 2-16,-4 0-2 0,0 0 3 0,1 0-5 16,0 0 5-16,-3 0-1 0,1 0-7 0,-1 0 9 15,0 0-8-15,0 0 3 0,0 0 4 0,0 0-3 16,2 0 0-16,-2 0-4 0,0 0 3 0,1 0-3 15,-1 0-1-15,0 0 2 0,0-2 1 0,0 2-1 16,0 0-1-16,0 0 10 0,0 0-6 0,0 0 6 16,0 0-2-16,0 0 3 0,0 0-4 0,0 0 9 15,0 0-7-15,-4 0-27 0,-4 0-26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8:52:07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4763 1451 123 0,'-6'0'25'0,"-2"0"14"16,3 0 8-16,-2 0 18 0,-2 0-27 0,0 0-15 16,-1 0 7-16,1 0-21 0,1 0 6 0,0 0 24 15,-3 0 7-15,3 0 15 0,0 0 11 0,-2 0-27 16,1 0-11-16,1 0 8 0,-1 0-29 0,1 0 13 15,2 0-10-15,-1 0-16 0,-1 3 26 0,2 1 0 16,-2-2-6-16,2 2 4 0,-4 0-7 16,1 0-8-16,1 0 10 0,-2 0-12 0,1 1 1 15,-2-1 1-15,1 1-3 0,1-2 22 0,-4 2-3 16,4 2-7-16,-1-2 14 0,-4 4-22 0,1-2-5 16,-4 2 14-16,1 3-22 0,-1-3 8 0,-3 3-1 15,3-3-8-15,0 4 17 0,1-1-11 0,1-1 10 16,0 2-1-16,3-4-13 0,2 3 8 0,0-2-6 15,3 2 4-15,2-2 9 0,-1 2 16 0,2-2 24 16,3 2-21-16,-1 0 1 0,2-2-19 0,0 2-22 16,0 0 18-16,0 0-2 0,0-2-4 0,0 1 5 15,0-1-5-15,0 2-4 0,0-2 14 16,0 0-8-16,0-1 6 0,0-1 11 0,0 4-7 16,0-5-2-16,0 0 6 0,0 3-12 0,0-2-4 15,7 1 12-15,-1-2-13 0,3 1-1 0,1-1 14 16,3 0-24-16,2-2 8 0,1 2 4 0,0-2-12 15,2 0 18-15,-1 0-14 0,4-1 8 0,-4-3-4 16,3 3-12-16,-1-4 22 0,0 1-16 0,-2 1 0 16,0-2 18-16,0 0-18 0,-3 0 2 0,3 0 12 15,-4 0-14-15,1 0 9 0,-1 0 7 0,-1 0-14 16,-2 0 9-16,0-3-5 0,-1-1-2 0,-3-1 4 16,2 2-30-16,-3-2-44 0,6 0-33 0,-5-2-11 15,2 0-7-15,4 0 25 0,0-1 5 0,2-1-3 16,4 1-18-16,1 1 2 0,3-2-12 15,0 1-17-15,3 4 23 0</inkml:trace>
  <inkml:trace contextRef="#ctx0" brushRef="#br0" timeOffset="1215.4">5277 1768 406 0,'0'0'31'0,"0"0"30"0,0 0 12 16,0-1 17-16,0 0-16 0,0 0-10 0,0-1-7 16,-6-1-7-16,2 3-7 0,1-1-19 0,0 0-4 15,-2-1-8-15,1 1-16 0,-3 1 2 0,2-1 2 16,-1 1-2-16,-2 0 17 0,-1 0-5 0,-1 0 11 16,-1 0 9-16,-1 0-15 0,-1 5 4 15,-1-1-12-15,1 1-9 0,-3 0 20 0,2 2 5 16,0-2 4-16,-1 2 11 0,1 0-17 0,0 0-5 0,1 5-3 15,1-4-11-15,0 1 2 0,1 1 5 16,2-3-11-16,3 1 1 0,-1 1 8 0,3-1-1 16,-1-1 4-16,5 0 9 0,0 0-15 0,0-1 2 15,0 0 10-15,9 0-18 0,-1-1-16 0,2 0 1 16,2-1-12-16,1 1 15 0,1-1 26 0,1-4-7 16,0 3 5-16,1-3-8 0,0 0-10 0,-3 0 10 15,2-8-5-15,-2 0 3 0,0-1 21 0,-2 0-19 16,2-1 8-16,-3 1 1 0,-3-1-20 0,2-2 12 15,-4 2 5-15,-3 0-4 0,1-2 21 0,0 3 13 16,-2-3-9-16,1 2 11 0,-2-2-11 0,0 2-23 16,3 1 8-16,-3-1-6 0,2 2-10 0,1 1 12 15,0-3-12-15,0 3-6 0,2 0 12 0,2 2-8 16,2-2 2-16,-1 0 4 0,7 2-8 16,-2-2 0-16,1 2 10 0,2-2-8 0,3 2 4 15,-4 2 4-15,2-1-9 0,-4 3 14 0,5-3-13 16,-6 3 0-16,5 1 16 0,-4 0-22 0,0 0 10 15,0 0 0-15,-3 0-7 0,2 6 11 0,-2 1-6 16,0 0 2-16,-1 0-10 0,-3 0-2 0,-1 1 12 16,0 1-6-16,-2 3 4 0,0-2 8 0,-3 2-8 15,0 0 4-15,0 0 10 0,0-2-14 0,0 0 10 16,-8 2-10-16,3-2-4 0,-1-1 11 0,0-2-13 16,1 1 16-16,1-3-2 0,-1 0-16 15,-2-1 24-15,2-1-10 0,2-1-8 0,-2 0 20 0,1-2-22 16,1 0 9-16,1 0 8 0,1 0-13 15,-1-4 4-15,2-1 4 0,0 0-12 0,0-2 8 16,0-1 6-16,0 1-14 0,6-5 6 0,0 0 6 16,4-2-16-16,-2 2 4 0,3-1 14 0,1 1-16 15,3-2 10-15,0 2 10 0,0 2-18 0,2 3 4 16,-1-1 8-16,0 2-18 0,0 0 14 0,0 2 6 16,-2 1-18-16,0 1 16 0,1 0-10 15,-3 2-8-15,1 0 16 0,-2 0-8 0,0 0 0 16,-3 0 12-16,-2 6-10 0,-1-1 0 0,1 2 6 0,-1-1-14 15,-4 1 16-15,1 0 0 0,0 2-8 0,-2-1 12 16,0 1-15-16,0 1 1 0,0-2 9 16,0 1-9-16,0-1 2 0,0-1 10 0,-4 2-16 15,1-4 6-15,3 2 8 0,0-2-18 0,0-2 18 16,-3 0-43-16,1 1-64 0,-2-4-23 0,-1 0-71 16,2 0 8-16,1 0 7 0,1 0-31 0,1 0 22 15,0 0 36-15</inkml:trace>
  <inkml:trace contextRef="#ctx0" brushRef="#br0" timeOffset="2235.2599">6211 1705 533 0,'8'-5'27'0,"3"0"9"16,-6-2 33-16,-1 2 18 0,1-2 14 0,0 2 11 15,-3 0-11-15,-1 0 23 0,2 0-36 0,0 1 6 16,0 1-12-16,-3 1-45 0,2-1-3 0,0 3-6 16,-2-2-18-16,0 2 0 0,0-3 4 0,0 3-30 15,-7-2 8-15,-2 0 8 0,-1 2-12 0,-4 0 10 16,-2 0 4-16,-2 9-14 0,-3-2 10 0,-3 1 4 16,2 1-10-16,1 1 12 0,-1 0-2 0,2 2-4 15,5-2 4-15,0 1 2 0,5-1-4 0,2 0 4 16,1 0-4-16,0-2-2 0,4 0 6 15,1 1-8-15,1-3 10 0,1 1-8 0,0-2 0 16,0 0 8-16,6-2-10 0,2 1 6 0,1-1 8 16,-1-3-14-16,2 2-2 0,2-2 6 0,1 0-20 15,1 0 10-15,1-7-6 0,0-1-19 0,0-1 3 16,-1-1-11-16,3-1 5 0,-4-2 9 0,1-2 19 16,-3-1 9-16,2-1-5 0,-4 0 10 15,-2-2-18-15,-1-3 1 0,0 2 18 0,-3-1-5 16,1-1-7-16,-1 2 18 0,-2-1-15 0,-1 1 6 15,2-1 16-15,-2 4-16 0,2-1 3 0,-1 2 5 0,1 1-14 16,-1 1 6-16,1 1 6 0,0 1-10 0,2 0 10 16,-4 3-8-16,3 2-4 0,0-1 4 15,-3 3-14-15,2 1 11 0,0-1-3 0,-2 5-14 16,0-1 26-16,0 1-17 0,0 0-5 0,0 0 6 16,0 0-17-16,0 0 16 0,0 5 3 0,0-2 10 15,0 2 0-15,0-1 0 0,4 4 13 0,-4-1 18 16,2 3 6-16,1 0-4 0,0 2-8 0,-1 4-23 15,1-3 0-15,-1 4 11 0,2 0-11 0,-1 2 2 16,-1-2 2-16,-2 3-15 0,2-1 11 0,-2 0 0 16,0 0-6-16,0 0 9 0,0 1-3 0,3-3-2 15,-3-3 12-15,1 3-4 0,-1-5 2 0,2 1 0 16,-2-2-10-16,3-3 0 0,-3-1-4 16,3 0-4-16,-1-4 14 0,0 1-12 0,-1-1 4 15,4-1-2-15,-2-2-28 0,0 0-4 0,-1 0-11 16,7-6 18-16,-4 0 7 0,6 1 9 0,-2-2 20 15,3-2-18-15,2 1 9 0,-4-2 14 0,6 1-22 16,-3-1 14-16,-3-1 5 0,2 1-15 0,-3 0 14 16,0 0 8-16,-1 3 15 0,-2-2 18 0,-1 2 2 15,-2 1 7-15,0 1-8 0,0 0-6 0,-1 0-4 16,-1 1-38-16,2 4-26 0,-3-3-2 0,0 3-14 16,0 0 22-16,0 0 12 0,0 6-10 0,0 1 18 15,0-2-2-15,0 2-2 0,0 2 8 0,7 2-8 16,-4-2 10-16,2 3-10 0,0 0 4 15,-2 2 6-15,4-4-16 0,-2 0 10 0,2-1 2 16,-3-2-10-16,1-2 16 0,0 0 2 0,1-2-10 16,-1 1 17-16,0-3-24 0,-1-1 1 0,1 0-6 15,2 0-24-15,0-8 10 0,1 1-8 0,0 0 6 16,3-1 22-16,-1-1-4 0,-1-3-4 0,2-2 14 16,-1 1-14-16,-1-1 0 0,-2 1 16 15,4 0-14-15,-5 0 8 0,2 1 8 0,-3 4-14 16,-2-1 10-16,1 2-7 0,0 4 3 0,-4 1 3 0,0 2-9 15,0 0 10-15,0 0-10 0,0 0-2 0,0 0 10 16,0 0-3-16,0 5-5 0,0 2 10 0,0-2-12 16,0 2 4-16,0 1 10 0,0 1-8 15,0-1 6-15,0 1 0 0,6-1-6 0,-3 1 0 16,-3-2 11-16,3 2-11 0,-3-3 2 0,0 1 4 16,0 0-8-16,0 0-2 0,0-2-54 0,2 0-43 15,0-3-25-15,-1 1-45 0,-1 0 18 0,2-2-14 16,-2 0-46-16,2-1 20 0</inkml:trace>
  <inkml:trace contextRef="#ctx0" brushRef="#br0" timeOffset="2788.94">7028 1557 692 0,'3'-2'16'0,"-3"-2"35"0,0 0 40 16,0 2 12-16,0 0-4 0,0 2-17 0,0 0-40 15,-5 0-10-15,5 0-14 0,-6 0-20 0,6 0 6 16,-5 0-10-16,-3 0 2 0,4 7 16 0,-1-2 11 16,-1 0 17-16,-2 4 15 0,-1-1-26 0,-3 2-23 15,3 1 2-15,-4 0-20 0,4 0 18 0,-2-1 8 16,4 2-22-16,-1-3 18 0,2-1-8 0,3 2 2 16,-1-3 9-16,0 2-15 0,2-2 16 0,2 1-6 15,0-3-14-15,0 0 2 0,8-1-33 0,0 1 8 16,0-3-14-16,0-1-32 0,5-1 0 15,1 0-26-15,2-5 19 0,-2-2 47 0,3 2 12 16,-1-5-6-16,1 0-8 0,0-1-28 0,1-2-1 16,-1-1 28-16,1 1 9 0,-1-1 3 0,1-2-2 15,-1-1 6-15,2 1 4 0,-5-3 9 0,2 2 20 16,-5 1 0-16,1-2 8 0,-3 1 14 0,-3 0-17 16,-4 1 11-16,-2-1 0 0,0 2 15 0,0 1 47 15,-5 1-4-15,-3 0-3 0,5 2-10 16,-2-1-44-16,2 2-15 0,3-1 6 0,0 3 8 15,0 3 31-15,0-2 0 0,0 5 18 0,7-2-11 0,-3 1-22 16,1 1 0-16,1 1-21 0,-2 1-12 0,0 0-8 16,-1 0 0-16,-1 0-2 0,0 0-4 15,-1 0 10-15,-1 0-8 0,0 6-6 0,0-2 18 16,0 1-14-16,0 2 4 0,0-2 8 0,0 4-20 16,6 1 10-16,0 0 12 0,-2 4-14 0,-2 1 14 15,2-1-14-15,1 1-2 0,-2 2 8 0,3 0-4 16,-4 2 18-16,3 0-8 0,-4-2 2 0,1 3 4 15,-1 1-16-15,0-1 4 0,2-3-22 0,-2 3-86 16,-1-2-17-16,0-3-52 0,0 0-32 0,0-4 36 16,0 0-27-16,0-1-7 0,0-3 34 0</inkml:trace>
  <inkml:trace contextRef="#ctx0" brushRef="#br0" timeOffset="3227.98">7112 1621 677 0,'-4'-1'11'0,"1"-1"32"16,1 0 37-16,2 1 27 0,0 1 13 0,0 0-7 16,0 0-32-16,0 0-27 0,0 0-29 0,0 0-25 15,5 0 6-15,2 0-12 0,1 0 10 0,0 0 0 16,1 0-12-16,-1 0 14 0,0 0-4 15,0 0 2-15,1-5-4 0,1 4-2 0,1-2 6 16,0 1-10-16,0-1 15 0,-3 1-3 0,3 1-10 16,-3-3 4-16,3 3-7 0,-2-1-3 0,-3 0 2 15,6 1 4-15,-4 0 0 0,2 0 4 0,2-1 2 16,2 2-2-16,-3 0 2 0,2 0-8 0,1 0 6 16,-2 0 0-16,1 0-4 0,0 0 6 15,-2 0-9-15,-4 0 30 0,2 0-7 0,-4 0-3 16,-2 3 12-16,-3-3-44 0,0 0 5 0,0 4 10 0,0-1-7 15,0-1 24-15,0 0-20 0,0 1 7 0,0 2 1 16,0 2-8-16,0 0 28 0,0 0-15 16,8 1 0-16,-4 1 1 0,-2-1-5 0,1-1 2 15,-1 3 2-15,0-1-4 0,-1-2 2 0,0 1-2 16,1 0 8-16,0-2-10 0,0 1 10 0,-1-2 4 16,-1-2-20-16,0 2-31 0,0-3-39 0,0 0-26 15,0-2-31-15,-7 0-18 0,7 0-59 0,-4 0-44 16</inkml:trace>
  <inkml:trace contextRef="#ctx0" brushRef="#br0" timeOffset="3405.01">7518 1455 1001 0,'-5'-4'26'0,"2"1"6"0,0-1-3 15,0-1 7-15,3 3-30 0,0-1-4 0,0 0 2 16,0 3-20-16,0-2-8 0,0 0-82 0,0 1-81 16,6 1-84-16</inkml:trace>
  <inkml:trace contextRef="#ctx0" brushRef="#br0" timeOffset="4069">7927 1555 406 0,'0'0'8'0,"0"0"22"16,0 0 33-16,0 0 19 0,0 0 8 0,-6 5 6 15,3 2-31-15,0-3 5 0,1 2-7 16,0 1-33-16,1 3 4 0,0-1-15 0,-1 1-21 15,0 3 6-15,2-2 5 0,0 1-24 0,0 0 19 16,0 0 6-16,0-2-20 0,0 0 23 0,0-1-7 16,0 1-4-16,0-1 13 0,0-3-11 0,0 1-1 15,4-4-20-15,-4 1-48 0,2-1-45 0,-2-3-44 16,4 2-25-16,-2-2-30 0,-2 0 43 0</inkml:trace>
  <inkml:trace contextRef="#ctx0" brushRef="#br0" timeOffset="4407.99">7818 1321 420 0,'-1'-3'28'0,"-1"0"40"0,2 1 13 16,-4-1 14-16,4 3-13 0,0 0-39 0,-1 0-4 15,0-1 5-15,1 1-18 0,-2 0 6 16,2 0 0-16,0 0-23 0,0 0 10 0,0 0 4 16,0 4-2-16,0 0 1 0,0-1 10 0,0-1-5 15,0 1 13-15,0-1 7 0,4 1 5 0,0-1-9 16,-1 1-8-16,0-3-8 0,-1 2-25 0,2 0 8 15,-3-2-5-15,1 0 1 0,-2 0 6 0,0 0-8 16,0 0-49-16,4 0-42 0,-4 0-87 0,0 0-79 16,0 0-38-16,0 0 22 0</inkml:trace>
  <inkml:trace contextRef="#ctx0" brushRef="#br0" timeOffset="4656.03">8257 1264 972 0,'6'7'-10'16,"0"-4"-3"-16,-3 0 7 0,0 1-1 0,1 0 20 16,-3 0 13-16,1 5 6 0,7-1-8 0,-3 3 5 15,0 2-14-15,3 3-19 0,1 0 25 16,-1 2-27-16,0 2 2 0,-4-1 19 0,3 3-26 0,-2 0 11 15,-2-1 19-15,-2-1-28 0,0 0 16 0,-2-1 5 16,0-2-60-16,0 0-30 0,-8 0-39 0,2-3-90 16,1-1-32-16</inkml:trace>
  <inkml:trace contextRef="#ctx0" brushRef="#br0" timeOffset="5155.4399">8214 1562 1077 0,'3'-2'28'0,"0"-1"26"16,-1 1 3-16,1-1 22 0,3 3-52 0,0 0-15 15,1 0-2-15,1 0-16 0,2 0 14 0,3 0-8 16,1 0 7-16,0 0-12 0,5 5 7 16,-1 2 5-16,1-2-12 0,-1 0 10 0,0 2 1 15,1-2-8-15,-4 2 6 0,-1-1-8 0,-2 1-9 16,-2 0 1-16,1 1-2 0,-5-2 7 0,-1-1 1 15,0 2-2-15,-2 0 6 0,-3-1-8 0,3-2 8 16,-3 2 10-16,0 0-14 0,0-3 10 0,0 0 2 16,0 1-8-16,0-2 13 0,0-1-5 0,0 1-7 15,0-2-3-15,0 0-57 0,0 0-83 0,0-7-18 16,0 2-53-16,9-2 19 0,1-1 41 0,3 1 34 16,3 0 35-16,5-5 38 0,5 4 48 0,-1-4-17 15,-1 3 18-15,-2 1 3 0,-1-4-12 0,-4 7 18 16,0-2 24-16,-4 2 31 0,-3 5 23 15,-1 0 20-15,-5 0 0 0,0 7-6 0,-1-1 10 16,-3 4-20-16,0 2 11 0,0 2-22 0,0 3-4 16,0 2 12-16,0 3-21 0,0 2 17 0,7 2-15 15,3 1-9-15,0 2-16 0,1 0-25 0,2 0 22 16,-4 3 15-16,1-3 7 0,-1 0 3 0,-3-2-31 16,-4 2-15-16,-2-1 1 0,0-3-7 15,-10 0 3-15,-2-4-7 0,-6 1-5 0,-7-5 0 16,-7-1-6-16,-6-4 4 0,-6-4-10 0,-2-3 2 15,-9-5-6-15,0 0-34 0,-4 0-37 0,-1-5-6 0,2 0-33 16,3-3-22-16,2 0-25 0,4-2-80 16,6 0-61-16,6 2 20 0</inkml:trace>
  <inkml:trace contextRef="#ctx0" brushRef="#br0" timeOffset="14649.29">7676 1586 123 0,'0'0'5'0,"0"0"19"16,0 0 1-16,4 0 6 0,-4 0-2 0,4 0-33 15,-4 0 4-15,1 0-5 0,-1 0-8 16,0 0 18-16,0 0-10 0,0 0-2 0,2 0 15 15,-2 0-9-15,2 0 4 0,-1 0 8 0,-1 0-18 16,0 0 7-16,0 0 6 0,0 0-7 0,0 0 21 16,0 0 17-16,0 0-10 0,0 0 22 0,0 0-16 15,0 0-27-15,0 0 4 0,0 0-12 0,0 0-3 16,0 0 7-16,0 0 0 0,0 0-8 0,0 0 5 16,0 0 9-16,0 0-15 0,0 0 6 0,0 0 8 15,0 0-18-15,0 0 16 0,0 0 2 0,0 0-14 16,0 0 29-16,0 0-8 0,0 0-4 0,0 0 22 15,0 0-23-15,0 0 3 0,0 7 11 0,0-7-26 16,0 0 6-16,0 0 15 0,0 0-23 16,0 0 15-16,0 0 10 0,-5 0-22 0,5 0 9 0,0 0 3 15,0 0-16-15,0 0 17 0,0 0 10 16,0 0-8-16,0 0 14 0,0 0-13 0,0 0-6 16,0 0 1-16,0 0-6 0,0 0 23 0,0 0-1 15,0 0 10-15,0 0 11 0,0 0-19 0,0 0 14 16,0 0-4-16,0 0-7 0,0 0 9 0,0 0-22 15,0 0 4-15,0 0-8 0,0 0-23 0,0 0 16 16,0 0-8-16,0 0-5 0,0 0 14 0,0 0-12 16,0 5-1-16,0-5 33 0,0 3-9 0,0 0 15 15,0 1 6-15,7-2-29 0,-4 4 11 16,2 0-6-16,-2-1-3 0,2 3 20 0,-3 1 1 16,5-1 2-16,-3 3-25 0,0 0-6 0,1 0 10 15,-2 2-13-15,2-1 23 0,-3 0-5 0,5-3-21 16,-4 4 8-16,2-3 8 0,-2-1-18 0,1 0 6 15,-1-1 10-15,0-1-18 0,-1-2 12 0,5 0 6 16,-4 0 3-16,1-1 19 0,0-1-6 0,-2-1-1 16,1 1-13-16,0-3-12 0,-3 2 10 0,4-2-10 15,0 0 2-15,-1 0 8 0,-1 0 0 0,0 0 24 16,4-5 16-16,-2 0-5 0,2 3-9 0,-5-1-15 16,1-2-23-16,2 1 0 0,-1 1 6 15,-1-2-8-15,-1 1 6 0,0-1 4 0,5-2-12 16,-3 2 6-16,4-2-4 0,-3 2-6 0,4-2 8 15,-2-1-4-15,2 1 6 0,0-1 0 0,1-1-2 16,1 2 2-16,-2-3-4 0,1 0 2 0,1 1 6 16,-2-1-4-16,0 0-4 0,1 1 4 0,-4 1-8 15,1-1 8-15,-1 0 6 0,0 1-14 0,1-1 6 16,-3 3 0-16,0-3-8 0,-1 4 8 0,1-2 2 16,-1 2-8-16,-2 2 8 0,0-2 6 0,0 1-10 15,0-1-15-15,0 2-23 0,0 1-22 16,0-1-3-16,0 1 23 0,0-1 14 0,0 0-14 15,0 2-1-15,0-2-56 0,0-1 2 0,0 2-10 16,0-1-29-16,0 3 17 0,0-3-62 0,0 1-54 16</inkml:trace>
  <inkml:trace contextRef="#ctx0" brushRef="#br0" timeOffset="15555.21">8097 1571 137 0,'-3'0'10'16,"3"0"12"-16,-4 0 36 0,4 0 13 0,0 0-7 16,0 0 8-16,-1 0-17 0,-1 0-2 15,2 0 2-15,0 0-26 0,0-4-6 0,0 4-10 0,0-5 1 16,0 5 25-16,0-2-12 0,0-1 12 16,0 1 7-16,0 2-6 0,0 0 8 0,0-3-5 15,0 3-4-15,0-1-3 0,0 1-7 0,0-1 3 16,0 1-26-16,0 0-1 0,0-2 5 0,0 2 7 15,0 0 33-15,0 0 4 0,0 0 5 0,0 0-36 16,0 0-19-16,0 0-8 0,0 0-5 0,0 0 15 16,0 0 2-16,0 0 0 0,0 4-14 0,0-1 0 15,0-1 2-15,0-2-8 0,0 3 12 0,0-1-4 16,0 0 0-16,0 3 6 0,-5-2-6 0,5 4 6 16,-9-2 0-16,6 5-6 0,-2-1 2 0,2 1-2 15,-2 0 3-15,3 2 8 0,-1 0-7 16,0 2 8-16,1-1 0 0,2 1-4 0,0-1 7 15,0-2-1-15,0 1-4 0,8 0 2 0,-1 0-6 16,-1-2 3-16,3-2-3 0,-1 1-2 0,1-4 18 16,-1 0-25-16,-1 2-32 0,1-7-30 0,-3 2-65 15,-2 0-35-15,2-2-33 0,-3 0-42 0,1-4 23 16</inkml:trace>
  <inkml:trace contextRef="#ctx0" brushRef="#br0" timeOffset="16033.16">8125 1298 655 0,'3'0'33'0,"1"0"16"0,-1 0 19 0,-1 0 30 16,-2 0-26-16,0 0 2 0,0 0-4 0,0 0 1 15,0 0-8-15,0 0 3 0,0 0-20 0,0 5-22 16,0-2 5-16,0-3-25 0,0 4 18 0,0-1-2 15,-5-2-14-15,5 0 15 0,0 1-9 0,0-1-6 16,0 1 12-16,0-1-10 0,0 0-4 0,0 2-2 16,0-1-8-16,0 1 10 0,-4-3-2 0,4 4-8 15,0-3 14-15,-4 3-14 0,4-1 4 0,-4-1 22 16,1 1-4-16,3-3 12 0,-2 2 6 0,2 0-18 16,0-2 5-16,0 0 11 0,0 0-6 0,0 0 15 15,0 0-2-15,0 0-25 0,0 0 13 0,0 0 4 16,0 0-12-16,0 0 4 0,0 0-11 15,0 0-18-15,0 0 6 0,0 0 2 0,0 0-21 16,0 0-59-16,0 0-74 0,0 0-108 0,-6 0-112 16,4 0-30-16</inkml:trace>
  <inkml:trace contextRef="#ctx0" brushRef="#br0" timeOffset="17031.93">9678 1593 816 0,'0'-5'0'0,"0"1"-4"0,-7 1 33 0,1 3 20 15,-3-4 23-15,-1 4 16 0,-3 0-27 0,-1 0-14 16,1 7-24-16,-1-2-7 0,0 0-9 16,2 2-5-16,-1-2 2 0,1 2 2 0,3 1-6 0,1-2 6 15,5 2 4-15,1 1-9 0,2-1 15 16,0-1-1-16,5 2-9 0,6-3 2 0,0 3-6 0,4-2-16 15,2-1-30-15,3 0-25 0,3-3-1 16,3 2-12-16,1-5 30 0,0 0 32 0,0 0-6 0,0 0 24 16,-4-5 11-16,-3-2-13 0,-2-1 19 15,-6-2 21-15,1 1 5 0,-3-3 11 0,-5 2-4 16,0-2-30-16,-5 1 15 0,0-2 5 0,0 3 20 16,0 0-14-16,-8-2-3 0,-2 3-8 0,-1 1-15 15,0-1 17-15,1 4-23 0,-3-2 4 0,4 2-18 16,-1 2-4-16,3 1 6 0,3 0-10 0,-1 2 8 15,1 0 8-15,4 0-2 0,0 0 4 0,0 7 6 16,0 0 0-16,7 0-2 0,-1 1 1 0,5 1-3 16,0 1-8-16,2-1 4 0,1 2-2 0,6 0-2 15,1-1-2-15,5-3-2 0,0 1-6 0,4 1 4 16,0-2-10-16,2-2-11 0,-2-2 7 16,0-1-6-16,-1-2 15 0,-4 0 16 0,2 0-9 15,-5-9 6-15,-1 1 12 0,-3-4-16 0,-2-2 10 16,-2-1 6-16,-6-4-20 0,0 2 10 0,-8-4 6 15,0-1-18-15,0 0 14 0,-13 0 3 0,-2 2-13 16,-3 3 8-16,-2-2 4 0,-4 4-12 0,3 2 0 16,1 2 6-16,3 4-10 0,1 2 12 0,2 5 0 15,3 0-6-15,2 7 2 0,3 3-10 0,0 5 12 16,0-1-2-16,3 4-4 0,-2 4 12 0,3-1-15 16,2 5 6-16,0-1 9 0,0 1-14 15,7 1 16-15,-1-1-12 0,3 1-8 0,-1-2 10 0,0-2-10 16,0 1 10-16,1-2 6 0,-2-4-6 15,2-1 2-15,-1-3-6 0,-2 0 0 0,-1-2 2 16,-3-4-66-16,1 1-41 0,-3-2-68 0,0-2-77 16,0-2-16-16,0 1-7 0</inkml:trace>
  <inkml:trace contextRef="#ctx0" brushRef="#br0" timeOffset="17230.0099">9881 1835 1130 0,'0'3'36'0,"5"-1"38"0,3-1 23 16,1-1 67-16,1 0-3 0,-1 0 6 15,4 0 23-15,1 0-44 0,2-6-36 0,2 6-39 16,0-4-45-16,3-1-28 0,-2 2 11 0,6 1-18 16,-1 0-32-16,4-1-53 0,1 1-62 0,1-1-56 15,0 1-66-15,-2-1-35 0,0 1-22 0,-2-1-39 16</inkml:trace>
  <inkml:trace contextRef="#ctx0" brushRef="#br0" timeOffset="17936.71">11503 1245 477 0,'0'-5'14'0,"0"3"14"0,-8-3 26 0,3 1 3 16,-1 1-1-16,-5 0 4 0,1-1-20 0,-4-1 17 15,-3 2 6-15,-2-2-9 0,0 5 10 0,-2-4-23 16,3 4-18-16,0 0-6 0,1 0-22 0,2 0 6 16,0 0-3-16,3 8 10 0,1 1 21 0,-2 0-16 15,3 1 6-15,0 0-4 0,-1 2-25 0,2 0 12 16,4 2 8-16,-3 1-10 0,8-2 16 0,0 3 7 15,0-2 0-15,8 3 0 0,-3 0 0 0,5 1-6 16,3 0-3-16,-2 2-6 0,1-1 4 0,3 0-8 16,0 1-10-16,2-3 12 0,-3 0-14 0,4-1-2 15,-2-3 12-15,-1 3-10 0,0-6 3 0,-5 3 14 16,-2-3-11-16,-4-1 4 0,-4-1 17 16,0-2-28-16,0 2-1 0,-12-1 4 0,-2-2-5 15,0 0 19-15,-5-1 1 0,-2-4 5 0,-4 0-14 16,1 0 0-16,-2 0 10 0,1 0-20 0,-1-2 14 15,5-1 7-15,1-1-12 0,4 1 8 0,2 1 1 16,4-1-8-16,2 1 8 0,1 0 4 0,4 2-8 16,-1-1 2-16,3-3-6 0,1 4-22 0,0-3-34 15,0 2-46-15,0-2-53 0,0 2-64 0,5 0-37 16,-5-2 5-16</inkml:trace>
  <inkml:trace contextRef="#ctx0" brushRef="#br0" timeOffset="18415.99">11459 1598 662 0,'0'0'5'0,"0"0"3"0,0 0 25 16,4 0 42-16,0 0 10 0,1 0 17 0,-1 5-24 15,5-2-44-15,1 0-15 0,0-2-9 0,7 4-12 0,-4-2 2 16,6 1 4-16,-1 0-17 0,0 0 16 16,-2-2 3-16,6 1-12 0,-8 1-7 0,3-1-32 15,-2-1-17-15,0 0-7 0,0-1-2 0,-4-1 24 16,4 0 6-16,-5 0 3 0,1-5 23 0,-3-2 0 16,-2 2 6-16,2-4 13 0,-5 1-9 0,2-2-1 15,-5 0 13-15,0-2-10 0,0 0 4 0,-9-2 14 16,-1 4-20-16,2-1 12 0,-1 0 4 0,0 1-15 15,-1 1 24-15,-1 1 4 0,0 1 7 0,1-2 24 16,-1 5-14-16,2-1 1 0,1 0-14 0,-1 2-26 16,2 0 1-16,-1 3-12 0,2 0-2 0,1 0 13 15,-3 7-5-15,0-1-1 0,3 1 11 16,-4-2-14-16,0 4 1 0,1-1 21 0,0-1 17 16,1 3 15-16,1 0 10 0,3-1-23 0,-2 1-23 15,4-1-9-15,-1 1-4 0,2 0 13 0,0 1-1 16,0 0 13-16,0-1 2 0,6-1-6 0,1 0 6 15,0 1-8-15,1-1-11 0,2-1 11 0,2-1-19 16,0-2-47-16,2 0-44 0,-2-2-55 0,5-1-34 16,-2 0 15-16,2-2 16 0,3 0 9 0,-3 0 12 15</inkml:trace>
  <inkml:trace contextRef="#ctx0" brushRef="#br0" timeOffset="19184.3299">11868 1579 350 0,'9'-7'21'15,"-1"2"5"-15,1-2 32 0,-2 4 28 16,-2 1-18-16,-2-1-2 0,0 2-11 0,0 1-41 15,-3 0 19-15,2 0 20 0,0 0 3 0,-1 4 35 16,4 1-8-16,0 2 1 0,1-2-4 0,0 4-22 16,2-2-25-16,-1 3-26 0,3-2-20 0,0 2 1 15,-2 0 18-15,1-2-2 0,-1 2 5 0,-1-2 1 16,1-1-6-16,1 2 2 0,1-3 4 0,-6 1-6 16,6 0 3-16,-2-2 7 0,0 0-18 0,-2-1-11 15,1-1 1-15,0-1-48 0,-2-2 1 0,1 0-1 16,-3 0-16-16,2-5 32 0,2 1 11 15,-1-2 12-15,0-1 10 0,1-2 9 0,-1 2 4 0,3-3-7 16,-3 2 14-16,3-1-3 0,-3-1 2 0,0 3 31 16,-1-2-8-16,3 2 10 0,-3 1 1 0,1 1-6 15,-3 1 30-15,3 1-22 0,-4 0 14 16,1 2-19-16,0 1-27 0,-3 0 11 0,3 0-23 16,1 0 8-16,-1 0-8 0,0 6-2 0,3-3 12 15,0 0-6-15,-1 2-2 0,3 1 2 0,0 0 0 16,1 1-4-16,-1 0 6 0,0 2 2 0,-1-1-6 15,0 1 10-15,1-2-8 0,-1 3 7 0,-3-3-3 16,2 1-4-16,-1-3 6 0,0 2-2 0,0-2-4 16,0-3 8-16,-2 1 0 0,2-1-6 0,1 0-6 15,-3-2-59-15,2 0-11 0,0 0-11 16,0-4 17-16,-1-1 46 0,5-2 16 0,-2 0 12 16,-1-1-6-16,2-1 0 0,1 1-6 0,0-2-4 15,-3 1-3-15,2 4 3 0,-1-3 5 0,2 1 6 16,-3 1 5-16,-1 1 13 0,4 2 14 0,-3 0 3 15,-2 2-1-15,-1 0-12 0,-2 1-17 0,1 0-14 16,0 0 10-16,-2 0 19 0,0 5 23 0,1 2 10 16,-1 0-4-16,2 1-25 0,-2 1-29 0,6 1 5 15,-1 0-2-15,-1 2-5 0,1-3 10 0,0-1-8 16,2 0-8-16,-3-2 14 0,1-1 2 0,1 0-29 16,2-1-34-16,0-3-50 0,0 1-51 15,5-2 3-15,-1 0 16 0,2 0 30 0,-1 0 55 0,4-5 29 16,-4 0 14-16,1 1 22 0,-3-1-9 0,-1-3-8 15,-1-1 23-15,-1 1 8 0,0-1 36 16,-3-3 48-16,-1 2-1 0,3 0 32 0,-2-2-15 16,1 3-18-16,-1 1-15 0,-2 1-21 0,5 2 34 15,-5 0-20-15,-2 0 25 0,-1 3-15 0,0 0-53 16,0 2-3-16,0 0-18 0,0 0-21 0,-4 0-2 16,4 0 0-16,0 0-5 0,0 0 5 0,0 4 7 15,4 2-5-15,5-1 2 0,-3 1-2 16,3 2-2-16,-2-1 2 0,2 0-4 0,-1 3 10 0,1 0-10 15,-1-1-7-15,-3-1 17 0,0 1-10 0,0-1 2 16,-1 1 0-16,-4-2-35 0,2 1-15 16,1-3-30-16,0 2-31 0,-1-3-4 0,3-1-43 15,-4 0-6-15,2-3-16 0,-3 0-32 0,0 0-15 16,0 0-21-16</inkml:trace>
  <inkml:trace contextRef="#ctx0" brushRef="#br0" timeOffset="19407.97">12911 1436 1176 0,'0'-5'56'15,"0"0"24"-15,0 0 16 0,0-2 52 0,0 5-27 16,0 0-9-16,0-1-2 0,0 1-48 0,0 2-37 15,0 0-12-15,0 0-13 0,0 0-17 0,0 0 11 16,0 0-24-16,0 0-90 0,0 0-85 0,0 0-116 16,0 0-117-16,0 0 58 0</inkml:trace>
  <inkml:trace contextRef="#ctx0" brushRef="#br0" timeOffset="20424.39">13216 1541 280 0,'6'5'28'0,"1"-1"0"0,-2-2 8 15,2 1 17-15,-2-1 5 0,0 1 12 0,-2-1-8 16,1 0 7-16,-3 1-22 0,2-3 1 0,-1 2 29 16,2-2-6-16,-2 0-2 0,-1 0-1 0,1 0-15 15,-2 0 0-15,3 0 18 0,-3 0-17 0,2 0-1 16,0 0 2-16,-1 0-22 0,0 0 12 0,1 0-15 15,-2 0-12-15,0 0-6 0,0 0-2 0,0 0 0 16,0 0-8-16,0 0 2 0,-6 0-4 0,1 0-2 16,0 0 4-16,1 0-8 0,-1 0 10 0,0 5 0 15,-3 0-4-15,0 0 4 0,-1 2-8 16,-2 0 2-16,0 0 6 0,-2 1-8 0,1 1 6 0,1-1-2 16,1 1-4-16,1-1 12 0,1 1-14 15,0 3 6-15,1-4 2 0,0 1-2 0,3 1 6 16,3 0 0-16,-2-1 0 0,0-1-2 0,3 1 6 15,0-2-4-15,9 3-8 0,-3-3 8 0,4 1-14 16,1 0-20-16,1-2 0 0,0 2-74 0,8-1-19 16,-4 0-21-16,-1 0-45 0,1-1 32 0,0 1-21 15,0-3-15-15,-2-3 8 0</inkml:trace>
  <inkml:trace contextRef="#ctx0" brushRef="#br0" timeOffset="22282.95">14549 1717 129 0,'0'0'3'0,"0"0"9"0,0-3 45 0,0 3 14 16,-4 0-1-16,-1-4 1 0,1 1-33 0,1 1 7 15,-3 2 15-15,4 0-6 0,-3-3-13 0,0 3-6 16,0-1-15-16,-3 0 4 0,1 1-6 0,-1 0-13 16,-1 0 8-16,1 0-18 0,-2 0 6 0,-2 0 9 15,1 5-21-15,-1 2 16 0,0 0-3 0,-1 1-15 16,1-1 18-16,-1 3-1 0,0-1-9 15,2 1 18-15,0-1-13 0,3-1-6 0,1 1 19 16,2-1-22-16,1-1 18 0,1 0-2 0,0 0-16 16,3-2 22-16,0 0-21 0,0-2 1 0,0 1 20 15,0-1-11-15,6-3-2 0,-2 2 20 0,1-2-18 16,-2 0-4-16,1 0 20 0,3 0-31 16,0-5 12-16,-2-1 12 0,4 0-28 0,0-3 14 15,0-1-3-15,1-2-23 0,1 0 14 0,0-2-12 16,3-3-1-16,-3-1 14 0,5 1-4 0,-4-1 12 15,3-2 2-15,0 0-8 0,-2-1 12 0,0 3-4 16,0-1 0-16,-1 2 24 0,-1-2-10 0,-3 3 2 16,0-1 8-16,1 2-3 0,-2 3 12 0,-1-1 26 15,-2 1 10-15,3 3 13 0,-3 0 2 0,2 1-19 16,-5 1 9-16,1 0 13 0,1 1-15 0,0 2 7 16,0-1-18-16,-2 2-27 0,3 1 1 0,1-1-7 15,-4 1-4-15,2 0-14 0,-1 2 14 0,-2-1 12 16,0 1 2-16,0 0 19 0,0 0-17 0,0 0-18 15,0 0-9-15,0 0-22 0,0 0-5 16,0 0-4-16,0 0-6 0,0 0 8 0,0 5 9 0,0 0 7 16,0 0 10-16,-5 2-2 0,2 1-6 0,-4 4 9 15,5 0-7-15,-6 2-4 0,5 3 12 16,-3 1-12-16,-1 0-2 0,3 0 12 0,-1 1-6 0,0-2 4 16,2 2 8-16,-1-2-8 0,0-2 2 15,-1 2 4-15,4-3-4 0,-3 0 4 0,4-2 4 16,-3-2-14-16,3 0 0 0,0-1-6 0,0-3-46 15,0-2 6-15,0 2-6 0,0-4-16 0,4 2 5 16,0-3 18-16,2-1-8 0,-3 0 16 0,1 0 39 16,2 0-14-16,-1-6 10 0,1 2 8 0,1-3-3 15,0 2-1-15,1 0 6 0,3-2-6 0,-1-1 3 16,-2 2 7-16,0 0 6 0,2 0 27 0,-2 0 0 16,1 1 4-16,0 0-5 0,-1-1-12 0,-2 3 0 15,1 0-8-15,-3-1 8 0,-2 4-20 0,2 0-18 16,-3 0 10-16,1 0-14 0,-2 0 2 15,2 4 20-15,1 1-16 0,0 2 2 0,-1-1 8 16,5 3-14-16,-3-1 11 0,2 2 9 0,1-1-8 16,-1 2 4-16,1-1 6 0,-1-2-18 0,2 1 12 15,-2-1 8-15,0-1-12 0,1 1 16 0,0-2-6 16,0-3-14-16,-1 2 5 0,2-1-12 0,3-1-25 16,-3-3-11-16,0 0-3 0,4 0 0 0,-2 0 14 15,1-7 18-15,3-1 3 0,-1-1-3 16,1 0 17-16,1-2-5 0,0-3 0 0,-2-1 8 15,1 1-7-15,-1-3-1 0,0 2 2 0,-3-2 1 0,0 0 5 16,-3 5 2-16,3 0 0 0,-5 2-6 0,0 3 0 16,0 0 6-16,-2 3-2 0,-1 1-2 15,-2 3 0-15,3 0-8 0,-3 0-4 0,0 0 2 16,1 0 0-16,-1 4 0 0,0 1 8 0,0 0 0 16,2 0-6-16,-2 2 8 0,0 1-6 0,2 1 2 15,-2 1 2-15,2 0-3 0,-2 2 5 0,0 2 1 16,0-2-1-16,0 0 0 0,0 0-6 0,1-2 2 15,-1 2-2-15,0-4-6 0,2 1 18 0,0-1-10 16,0-1-28-16,-1-2-59 0,-1 0-72 0,2-1-59 16,1-4-80-16,0 0 10 0</inkml:trace>
  <inkml:trace contextRef="#ctx0" brushRef="#br0" timeOffset="22800.98">15420 1666 706 0,'4'-5'31'0,"-2"0"41"0,-2 5 20 16,0-2 59-16,0 0-15 0,0 1-14 0,0-1-23 16,0 0-54-16,0 2-23 0,-6 0-32 0,6 0-2 15,0 0 0-15,-5 5 2 0,4-1 14 0,-3 1 0 16,0 2 0-16,-1-1 4 0,3 3-10 0,-3 0 8 16,-1 1-2-16,0 2 0 0,0 0 0 15,1-1-2-15,1 0-6 0,0 0 10 0,-1 0 0 0,4-1 0 16,1-1 4-16,0-1-10 0,0-1 2 15,0-2-10-15,7 0-36 0,-2 0-22 0,2-1-29 16,-1-4-25-16,0 0 5 0,5 0 13 0,0 0 22 16,5-9 4-16,-2 1 25 0,0-1-18 0,1-1-25 15,4-1 26-15,-3-2 10 0,1-2 7 0,2-2 30 16,2 0-2-16,-1-1-2 0,0-4 24 0,4 0 2 16,-2-3-1-16,0 1 9 0,-1-2 10 0,0 1 6 15,-3 1 51-15,-1 2 13 0,-8 0-3 16,2 2 8-16,-5 4-21 0,-2-1 12 0,-3 5 7 15,-1-2 7-15,0 5 23 0,0-2-25 0,0 4 2 16,0 0-26-16,0-1-24 0,0 4 1 0,0 1-8 16,0-1 18-16,0 1-21 0,0 1-11 0,0 1-7 15,0 1-30-15,0 0-5 0,0 0-4 0,0 0-8 16,0 0 12-16,0 6 10 0,0-2-2 0,0 2 8 16,0 3 2-16,0 0-10 0,0 3 6 0,-5 1 6 15,-1 1-6-15,1 3 0 0,-2 1 16 0,0 1-18 16,-1 0 12-16,3 0 6 0,-1 0-18 0,-2 1 14 15,3-1 0-15,-1-2-10 0,1 1 11 0,2 0-5 16,1-1-12-16,-1 0-39 0,1 0-19 0,-1-2-69 16,3-1-27-16,-1-2-7 0,-2 0-42 15,1-4 9-15,1 1-45 0,1-4 17 0</inkml:trace>
  <inkml:trace contextRef="#ctx0" brushRef="#br0" timeOffset="23487.91">15570 1635 1024 0,'-1'-1'24'0,"-1"-1"10"0,0 2 0 0,2 0-3 16,0 0-20-16,0 0-13 0,9 0-1 0,1 0 5 16,1 0-12-16,3 0 8 0,2 0 2 0,1 0 2 15,1 0 4-15,3 0-31 0,0 0-37 0,1 0-50 16,1 0-43-16,2 0-2 0,1 0 24 15,4 0 16-15,0 0 37 0,1 0 12 0,-1 0 5 16,3 3 39-16,-3 1 7 0,-3-4 13 0,-5 0 30 16,-2 0 13-16,-5 0 32 0,-4 0 18 0,-3 0 23 15,-2-4-7-15,-2-1-15 0,-4 2 25 0,0-2-21 16,0 0-1-16,0 1 5 0,-6 0-34 0,2-1-12 16,0 2-4-16,0 0-27 0,0-1 0 0,4-1-13 15,-5 3-14-15,0-1 10 0,-3 3-10 16,4 0 2-16,-4 0 4 0,-2 0 2 0,1 0-6 15,-2 5 16-15,-1 4-14 0,-3-3 6 0,0 3 3 0,1 0-12 16,0 1 14-16,2 2-15 0,-1-4-1 0,3 2 12 16,-1 1-8-16,3-1 5 0,2-1 15 0,4 0-17 15,1-1 10-15,1 0 5 0,0-3-15 16,0 2 16-16,0-2-28 0,6-1-5 0,2-1 11 16,2 0-14-16,2-3 22 0,-1 0 2 0,5 0-5 15,3 0 4-15,0-8 5 0,1 1-14 0,0 0 14 16,-2-1-6-16,4-1-10 0,-2 2 8 0,2-3-15 15,-2 2 27-15,0 1 3 0,1-3-3 0,-2 3 1 16,-1 2-27-16,-3 1 3 0,-2 1 9 0,-2 3-4 16,0 0 6-16,-1 0-14 0,-2 7 3 0,-1-2 11 15,1 2-8-15,-1 3 14 0,-1-2 6 0,0 4-16 16,2 0 8-16,-1 2 3 0,-3 1-9 16,1 0 8-16,1 1-2 0,-4-1-6 0,1 1 4 15,0-3 0-15,-3 1 0 0,0-2 6 0,0-1-4 16,0-2 7-16,0-4 5 0,0 2-16 0,0-3 39 15,0-3 22-15,0-1 56 0,0 0 17 0,0 0-33 16,-5-5-38-16,2-3-58 0,1-1 1 0,-2-3-12 16,1 0 12-16,1 0 8 0,1-3-12 0,1 0 11 15,0-1-9-15,0 2-8 0,8-1 2 0,3 2-11 16,1-3 15-16,4 3-12 0,0-3 0 0,6 3 12 16,0-1-27-16,1 2-26 0,0 0-18 0,-2 5-26 15,4 0-58-15,-6 1-9 0,1 2-47 0,-1 2-37 16,-3-1 15-16,-2 3-21 0</inkml:trace>
  <inkml:trace contextRef="#ctx0" brushRef="#br0" timeOffset="32280.91">13536 1659 170 0,'0'0'26'0,"0"0"13"0,0 0 8 16,0 0 16-16,0 0-30 0,0 0-11 0,0 0-6 15,0 0-26-15,0 0 11 0,0 0 1 0,0 0-11 16,0 0 18-16,0 0-11 0,0 0-6 0,0 0 23 16,0 0-18-16,0 0 6 0,0 0 8 0,0 0-22 15,0 0 27-15,0 0-2 0,0 0 9 0,0 0 31 16,0 0-4-16,0 0 7 0,0 0-8 0,0 0-29 15,0 0 11-15,-3 0-9 0,3 0 0 0,0 0 13 16,-2 0-32-16,2 0 4 0,-2 0-5 0,1 0-11 16,-1 0 14-16,1 0-1 0,1 0 0 15,-2 0 10-15,0 0-10 0,1 0 0 0,-1 0-1 16,1 0-12-16,1 0 15 0,0 0-6 0,0 0-6 16,0 0 15-16,0 0-12 0,0 0-1 0,0 0 13 15,0 0-16-15,0 0-4 0,0 0 14 0,0 0-12 16,0 0 11-16,0 0 15 0,-7 4-25 0,0 1 8 15,2-5 6-15,0 3-23 0,-1-1 19 0,-4 1 5 16,2 0-16-16,0-1 20 0,-1 2-9 0,0-1-11 16,1 1 11-16,-2 0-8 0,1 0 8 0,2-2 4 15,-1 3-3-15,0 0 5 0,2 0-8 0,0-1-6 16,1-1 6-16,-1 2-5 0,1-3-1 16,2 3 12-16,-2-3-8 0,2 3-2 0,0-4 17 15,1 3-11-15,2-1 0 0,0 0 13 0,-3-1-25 16,3 2 16-16,0-1-1 0,0 1-5 0,0-1 17 15,0 0-9-15,6 1-1 0,-1-1 1 0,0 2-10 16,-1-1 4-16,1-1 1 0,0 1-8 0,0-1 16 16,-2 0-11-16,3 1 3 0,-3-1 10 0,2-1-20 15,0 1 16-15,-2-1-9 0,2 1 0 0,-2-3 7 16,3 2-5-16,-1 0 0 0,1-2 2 0,2 0-6 16,-1 0 0-16,0 0 10 0,1 0-8 0,0 0 1 15,0 0-1-15,2 0-9 0,-1 0 7 16,-2 0 6-16,2-4-2 0,-3 4 11 0,1 0-9 15,-1-5-6-15,2 3 8 0,0 1-16 0,0-1 8 16,-4-1 6-16,5 3-8 0,-4-2 12 0,0 0 1 16,2-1-16-16,-3 1 15 0,0-1-5 0,1 1-6 15,0-3 16-15,-1 2-10 0,-1-1-6 0,0 1 8 16,0-2-1-16,-1 0-14 0,1 1 16 0,-1-1-6 16,-2 1-9-16,5 1 16 0,-4-2-5 0,2 2-2 15,-2-2 15-15,-1 1-13 0,0 1 2 0,0 1-3 16,1-1-16-16,2-1 21 0,-2 1-12 0,1 1-3 15,-1-1 20-15,1-1-20 0,-2 3 5 0,1-3 18 16,1 4-20-16,-2-3 6 0,0 3 11 16,0-1-16-16,2 0 8 0,-2-1 5 0,0 2-20 15,0-1 22-15,0 1-10 0,0-1 4 0,0 1 13 16,0-1-23-16,0 1 21 0,0-2-17 0,0 2-4 16,0-1 20-16,0 1-22 0,0-1 14 0,0 1 1 15,0-1-7-15,0-1 10 0,0 2-3 0,3 0 5 16,-1-3-5-16,3 3-9 0,-4-1 12 0,3 0-12 15,1-2-9-15,-1 2 16 0,2-2-18 0,-1 1 4 16,1 1 18-16,-1-1-17 0,3 0 6 0,0 2 8 16,-2-1-14-16,-1-1 8 0,2 0 6 0,-2 2-13 15,0 0 7-15,1 0 2 0,-1 0-14 0,1 0 14 16,1 0-6-16,-3 0 1 0,1 0 12 16,2 5-13-16,0-1 10 0,0-1-8 0,-1 1-9 15,2 0 20-15,0 0-16 0,-2-1 3 0,0 1 17 16,1-1-24-16,-2 1 7 0,2 1 14 0,-4 0-27 15,1 0 17-15,-3 0 5 0,2 0-16 0,-1-1 22 16,0 1-11-16,-1 2 0 0,-1-2 9 0,0 1-20 16,2 0 11-16,-2 1-4 0,0 1-3 0,0-3 24 15,0 4-17-15,0-2 4 0,0-1 11 0,0-2-17 16,0 4 6-16,-7-3 17 0,7-1-21 0,-4 1 0 16,0-2 18-16,1 0-27 0,-1-2 15 15,2 2 3-15,1-1-24 0,-1-1 15 0,2 0-4 0,0 0-1 16,0-1 16-16,0 0-2 0,-2 2-7 0,1-2 6 15,1 1-6-15,-2-1-8 0,1 0 14 16,1 0-12-16,-2 0 8 0,2 0-3 0,0 0-10 16,0 0 18-16,0 0-9 0,-2 0-1 0,2 0 12 15,0 0-17-15,-2 0 1 0,2 0 12 0,0 0-13 16,0-4 20-16,0 2 9 0,0 0-16 0,0-1 14 16,0 1-17-16,0-1-8 0,0 1 12 0,0-2-8 15,0 1 2-15,6 0 2 0,-2-3-6 16,1 0 2-16,1 1-6 0,1-2-2 0,-1 0 10 15,0 0-13-15,3 0 13 0,-2-1 9 0,1 1-13 16,0 0 8-16,1 0 4 0,-1-1-20 0,0 3 12 16,0-2 2-16,3 2-14 0,-3-2 12 0,-1 0-4 15,7 3-3-15,-6-2 5 0,3 1-4 0,1 0-6 16,-1 0 10-16,-1 1-7 0,4-1 3 0,-4 2 11 16,4-2-10-16,-5 3 3 0,3 0-2 0,-7-1-12 15,5 3 16-15,-5 0-2 0,-2 0-6 0,-1 0 16 16,1 0-20-16,-1 0 2 0,-1 0 18 0,-1 0-20 15,0 0 10-15,0 0 8 0,0 0-19 0,0 0 13 16,0 3 6-16,0-1-18 0,0 0 8 0,0 1 8 16,0 0-20-16,0 1 18 0,0-1 4 0,3 2-21 15,-3 2 18-15,0-2 1 0,0 2-12 16,1-2 14-16,3 4-10 0,-4-2 2 0,0 1 6 0,0 0-12 16,0-1 14-16,6 2-16 0,1-2 2 15,-4 1 18-15,2 0-18 0,-1-2 4 0,-3 1 4 16,8-4-14-16,-9 2 16 0,1 0 2 0,0-1-4 15,1-4 6-15,-2 3-18 0,0-1 14 0,0-1-8 16,0 1-5-16,0-2 16 0,0 0-9 0,0 0 4 16,0 2 8-16,0-2-12 0,4 0-2 0,-4 0 11 15,0 0-9-15,4 0 2 0,-4 0 10 0,0 0-18 16,2 0 10-16,-2 0 4 0,2 0-17 0,-1 0 13 16,1 0-2-16,0 5-4 0,2-3 13 0,1 1-9 15,-1-1-4-15,0 0 10 0,0 1-4 16,5-1 0-16,-2 1 4 0,1-1-2 0,0 0-8 15,3 1 16-15,0-1-7 0,0 1-14 0,2-1-1 16,-4 1-43-16,3-3-46 0,-2 0-20 0,1 0-47 16,1 0-33-16,0-4 6 0</inkml:trace>
  <inkml:trace contextRef="#ctx0" brushRef="#br0" timeOffset="36488.93">4789 2124 123 0,'0'0'8'0,"0"0"-11"0,0 0 4 0,0 0 11 16,0 0-21-16,-4 0 11 0,-2 0 7 0,1 4-25 15,-4-2 18-15,2 2 8 0,1-3-25 0,0 2 15 16,-1 0 7-16,1-2-17 0,1 2 15 16,-1-2 5-16,3 0-20 0,1-1 15 0,1 0 5 15,-1 1-12-15,2-1 33 0,0 2 8 0,0-1-4 16,0 0 18-16,0-1-28 0,0 3-10 0,0-3 3 15,0 2-23-15,0 0 15 0,0-1-10 0,0 1-12 16,0-1 26-16,-7 0-21 0,3-1 2 0,-1 3 19 16,1-3-27-16,-1 0 12 0,3 0 13 0,-1 0-14 15,3 2 20-15,0 0 6 0,0-1 6 0,0-1 38 16,0 2-6-16,0 0-1 0,0-1-11 0,0 1-39 16,0 0 5-16,0-1-5 0,0 1-11 0,5-2 13 15,-2 0-13-15,2 0-6 0,1 0 12 16,0 0-8-16,2 0-3 0,0 0 17 0,2 0-6 15,-1 0-8-15,1 0 15 0,-2 0-15 0,1 0-3 16,-1 0 14-16,1 0-9 0,-2 0-2 0,2 0 20 16,-1 0 2-16,-1 0 1 0,1-3 13 0,-1 3-15 15,1 0-10-15,-1-4 6 0,3 3-11 0,-2-3-3 16,2 4 1-16,-2-1-6 0,4 1 1 0,-4-2 10 16,2 0-3-16,1 2 0 0,-2 0-2 0,1 0-6 15,1 0 0-15,-2 0 0 0,-1-3 6 0,3 3-6 16,-3 0 8-16,0 0-2 0,0 0-4 15,1-1 2-15,-1 0-1 0,0 1-3 0,3 0 4 16,-6 0 4-16,5 0-3 0,-2 0-3 0,2 0 4 0,0 0-7 16,1 0-1-16,0 0 12 0,2 0-10 15,1 0 8-15,0 0 1 0,2 2-8 0,-2-2-3 16,2 0 4-16,0 0 4 0,1 0 2 0,-1 0 7 16,3 0-5-16,-3 0-8 0,3 0 7 0,-2 0-5 15,-2 0 0-15,3-1 2 0,-2-2-2 0,3 2-2 16,-3-1 2-16,0 0-7 0,-2 2 1 0,0 0 14 15,-1 0-8-15,2 0 2 0,-3 0-2 0,2 0-2 16,0 0-6-16,-2 0 12 0,3 0 5 0,-4 0-14 16,5 0 6-16,-5 0 5 0,3 0-11 0,-3 0 5 15,-1 0 7-15,2 0-13 0,-4 0 3 0,2 0 8 16,1 0-12-16,-2 0 7 0,1 0 5 16,4 0-7-16,-3 0 4 0,5 4 0 0,-3-4-7 15,1 0-4-15,-1 0 12 0,1 0-8 0,0 0 6 16,2 0 5-16,0 5-2 0,2-5 3 0,0 5-7 15,1-2 8-15,0 1-10 0,1-3-2 0,2 3 11 16,2-3-10-16,-1 1-1 0,3 2 8 0,1-1-6 16,5 0 0-16,1-1 4 0,2 1 4 0,-2-1-8 15,0 2 5-15,0-1 10 0,-3-1-16 0,-4 0 1 16,-3-1 9-16,-2-1-12 0,-5 0 5 0,-1 0 14 16,-3 0-19-16,-2 0 3 0,0 0 15 0,-2 0-20 15,1 0 8-15,-1 0 12 0,0-4-17 0,-1 0 21 16,0 0 6-16,0 1-16 0,2 1 6 15,-1-1-5-15,0-1-14 0,0 1-3 0,3 1 11 16,2-1-8-16,1 3 8 0,6 0 10 0,4-2-16 16,3 2 11-16,2 0-7 0,7 0 2 0,-1 0 2 15,3 0-10-15,0 3 16 0,-2 1-12 0,-2-1 6 16,-2-1 7-16,-2 0-13 0,-4-1 6 0,-3-1 0 16,-1 2-16-16,-4 0 12 0,-4-1-2 0,-1 1 6 15,-1-2 2-15,-4 2-10 0,0-1 13 16,3 0-14-16,2-1-5 0,2 0 18 0,3 0-12 15,6 0 2-15,3 0 19 0,3 1-17 0,1 1-2 16,4-1 14-16,0 0-20 0,3 1 6 0,-2-1 12 16,1 2-20-16,2-1 14 0,1 1 2 0,-1-1-12 15,2 1 15-15,-3 1-9 0,5-2-2 0,-4 3 12 16,-1-3-16-16,3 1 16 0,-3 1-12 0,0-3-4 16,-3 3 16-16,1-3-12 0,-7 3 10 0,1-4 3 15,-5 1-19-15,-3 1 10 0,0-2 4 0,-3 0-18 16,2 0 18-16,-1 0-4 0,0 0-6 0,3 0 10 15,1 0-10-15,4-3 2 0,4 3-2 0,3 0-3 16,3 0 12-16,-1 0-8 0,3 0-3 0,1 0 17 16,2 0-20-16,-2 3 9 0,-2 1 7 0,2-3-16 15,-1 4 19-15,-2-3-12 0,0 0 0 16,-3 1 2-16,-5-3-10 0,0 2 18 0,-5-2-10 0,0 0 2 16,-3 0 12-16,-5 0-18 0,4 0 6 15,-3 0 7-15,-1 0-16 0,2 0 9 0,1-5 5 16,-4 3-22-16,3 0 19 0,-1-1 0 0,2 1-19 15,-2 2 25-15,1-1-10 0,4 1-8 0,3 0 20 16,5 0-16-16,4 0 4 0,3 0 8 0,7 6-8 16,4-2 8-16,2 1-1 0,2 0-14 0,-3 0 13 15,-1 0-6-15,-2 0-6 0,-5-2 23 0,-2 1-22 16,-6 0 7-16,-4-1 15 0,-6-2-23 0,-4 0 18 16,-2-1 3-16,-4 0-22 0,0 0 9 0,-3 0 3 15,2 0-14-15,-1 0 15 0,-2 0 3 16,-2 0-12-16,0-4 9 0,3-1-4 0,-3 5-2 0,0-4 4 15,3 3-6-15,0-3-2 0,2 1 0 16,2 1-3-16,1-1 7 0,3 2 0 0,6-1-4 16,4 1 14-16,1 1-12 0,6 0 6 0,2 0 11 15,5 0-22-15,0 0 13 0,-4 0-8 0,2 4-9 16,-6-1 20-16,-4-3-12 0,-4 0 16 0,-3 0-7 16,-5 0-8-16,0 0 21 0,-6 0-30 0,2 0 18 15,-3 0 5-15,3 0-27 0,0 0 25 16,0 0-16-16,1 0 6 0,6 0 0 0,0 0-4 15,5 0 14-15,3 0-16 0,5 0 12 0,3 0-4 16,4 0-9-16,8 0 16 0,0 0-3 0,-1 4-8 16,3 1 14-16,-1-3-18 0,-2 1 8 0,-3 1 6 15,-7-1-14-15,-4-2 19 0,-5 0-7 0,-9-1 0 16,-4 0 17-16,-3 0-21 0,-6 0-2 0,-1 0 11 16,0 0-16-16,-2 0-3 0,0-2 18 0,1-1-16 15,2-1-3-15,1 4 19 0,1-4-16 0,-2 3 1 16,5-1 12-16,-4 1-12 0,4 0 3 0,3 0 13 15,2 1-12-15,0 0-1 0,6 0 10 0,2 0-16 16,6 0 3-16,3 0 16 0,3 0-15 0,4 5 6 16,1-5 6-16,1 5-16 0,-1-3 12 0,-5 3 0 15,-3-3 2-15,-5 1 5 0,-3-1-10 16,-7 0 16-16,-5-2-15 0,-3 0 4 0,-1 0 7 16,-4 0-24-16,3 0 22 0,0 0-13 0,-2 0 4 15,5 0 4-15,-4 0-19 0,1 0 13 0,5-4 0 16,-3 4-5-16,2 0 14 0,3 0-12 0,2 0-7 15,5 0 18-15,2 0-19 0,6 0 13 0,5 0 9 16,2 4-13-16,8-1 17 0,0 0-5 0,3 2-6 16,-1 1 2-16,3-1-10 0,-5-2 12 0,-4 2-10 15,-3 0 2-15,-2 1 14 0,-7-2-18 0,-6 0 10 16,-4-2 13-16,-4 1-23 0,1-2 13 0,-5-1-7 16,1 1-9-16,-2-1 11 0,0 0-8 0,0 0 3 15,1 0 1-15,1 0-2 0,2 0 6 0,1 0-2 16,-1 0-12-16,4 0 10 0,-2 0-11 15,4 0 7-15,0 0 8 0,1 0-7 0,2 0 12 16,2 0-7-16,-1 0-2 0,1 0 4 0,3 0-11 16,-4 0 7-16,4 0 10 0,-1 0-3 0,-2 0 1 15,-3 0 0-15,-2 0-10 0,-3 0 5 0,-3 0 5 16,-2 0-10-16,-3 0 16 0,-1 0-16 0,-1 0 2 16,-1 0 12-16,0 0-20 0,0 0 3 0,3 0 9 15,-1 0-12-15,2 0 4 0,1-2 16 16,1 2-25-16,7-3 7 0,6 3 16 0,3 0-21 15,4 0 18-15,6 0 1 0,7 0-16 0,5 4 20 16,4 0-12-16,-1 1 0 0,2-1 2 0,-3 1-7 16,-1 0 14-16,-6 0-1 0,-2 0-1 0,-8 0 7 15,-4-1-12-15,-5-3-8 0,-1 1 14 0,-2-2-12 16,0 0-1-16,0 0 20 0,-4 0-24 0,3 0 9 16,1 0 7-16,1 0-16 0,-4 0 13 0,2 0-4 15,-1 0-2-15,-1 0 12 0,1 0-5 0,-1 0-5 16,6 0 4-16,-1 0-9 0,1 0 5 0,2 0 6 15,4 0-17-15,2 0 9 0,4 8-6 0,2-2 1 16,4-1 18-16,1 1-13 0,1-1 6 0,3-1 10 16,-4 3-22-16,-4-2 20 0,-5-3-6 0,-3 1-8 15,-9-3 10-15,1 2-14 0,-5-2 8 0,-1 0-8 16,-4 0-12-16,2 0 5 0,-1 0-10 0,0 0 7 16,3 0 21-16,-3 0-12 0,0-3 2 15,0-1 3-15,1 4-11 0,-2 0 14 0,-3 0-3 16,4 0 2-16,-5 0 4 0,7 0-8 0,-1 0 12 15,6 4-12-15,4-4 2 0,2 5 12 0,7 0-14 16,1-2 8-16,3-1 4 0,-2 1-8 0,-5-3 10 16,-3 2-5-16,-4-2-3 0,-5 0 0 0,-3 0-5 15,-2 0 5-15,-2 0-4 0,-1 0-13 0,0-3 12 16,0-1-19-16,0 4 11 0,0-2 16 0,-3 1-23 16,5 1 20-16,-4 0-2 0,4-2-14 0,-4 2 23 15,-1-2-7-15,2 2-9 0,-1-1 18 16,-1-3-16-16,1 3 1 0,3-3 8 0,0 1-9 15,4 2-10-15,5-2 1 0,1 0-14 0,4 1 7 16,3-1 19-16,-1 2-5 0,-2 0-29 0,0-1-25 16,-4 0-8-16,-4-2 12 0,0 0 37 0,-6 1 15 15,-2-1 11-15,-2 1-4 0,6-1-7 0,-4 1 9 16,2 1-1-16,-2 1-15 0,2-1 21 0,-6 0-7 16,3 2-8-16,-2-1 23 0,-2-1-27 0,-2 0 12 15,1 2 11-15,-3-2-22 0,1 1 20 16,-1 1-6-16,1-2-10 0,0 0 11 0,-2-1 3 15,2 1-11-15,-3 1 6 0,2-3 3 0,0 4-15 0,3-3 17 16,-5 3-2-16,2-1-10 0,-2 0 10 16,2-1-12-16,-2 2 2 0,0-1 5 0,1 1-12 15,0-2 24-15,0 2-21 0,0 0 11 0,-1 0 14 16,2 0-36-16,-4 0 29 0,2 0-7 0,-1 0-13 16,-1 0 25-16,2 0-14 0,-1 0-3 0,-2 0 3 15,0 0-18-15,0-2 3 0,0 2-15 0,0 0-29 16,0 0 0-16,0-4-13 0,0 3-5 0</inkml:trace>
  <inkml:trace contextRef="#ctx0" brushRef="#br0" timeOffset="75007.58">3576 3037 163 0,'0'-4'-10'0,"0"0"10"0,0 1 12 16,-5 2 15-16,5 1 34 0,-5 0 1 0,2 0-8 16,0 0-16-16,3 0-25 0,0 0-10 0,0 0 2 15,0 0-8-15,0 0 12 0,0 0-2 16,0 0-11-16,0 0 29 0,0-4-22 0,0 3 6 16,0-1 14-16,0 0-32 0,0 2 24 0,0 0-3 15,0 0-3-15,0-2 27 0,4 2-1 0,3-1 3 16,-2 1-5-16,0-1-15 0,2 1-3 0,-3 0-8 15,2 0-2-15,-3 0 10 0,2 0-15 0,-2 0 16 16,3 0 12-16,-3 4-12 0,2 0 19 0,-1 0 0 16,0 1 2-16,-1 0 23 0,4 1-19 0,-3 1-5 15,1 1-14-15,2 1-22 0,-3 3 17 0,-1 0-19 16,4 0 4-16,-3 4 8 0,1-2-20 0,-2 0 21 16,2 1-7-16,-2 0-4 0,1-1 12 0,-1 0-20 15,0 1 14-15,1-2-4 0,-2-4-10 0,1 1 19 16,0-1-16-16,-1-1 1 0,1-4 21 15,-3-1-22-15,0-1 27 0,2 3 46 0,-2-5 11 16,1 0 30-16,1 0-17 0,-2 0-45 0,2 0-29 16,-2 0-18-16,3-5-6 0,-3-2 8 0,1 1-2 15,-1-1-4-15,2-2 8 0,0 0-10 0,-1-2 6 16,-1-1 8-16,5 3-12 0,-2-3 4 0,0 2 4 16,0-2-12-16,2 3 6 0,-3-1 6 0,4 0-10 15,0 2 8-15,-1-1 2 0,-2 1-8 0,2 1 6 16,0 1 0-16,-2 0-2 0,2 1 2 15,-2 0-2-15,4 1-6 0,-2-3 8 0,0 4-8 16,2 0 10-16,3-1-2 0,-2 0-8 0,4 3 14 16,-2-2-10-16,0 1 0 0,1 0 8 0,0 2-16 15,0 0 2-15,-1 0 11 0,1 0-17 0,-3 0 10 16,-2 0 0-16,1 4-10 0,0 0 16 0,-4 0-4 16,0 1 0-16,1 0 4 0,-3 2-4 0,1 0 2 15,-2 1 0-15,0 2-2 0,0-1 4 0,0 0 2 16,0 2 3-16,0-2 3 0,0 0-4 0,-5 1-8 15,0-2 2-15,5 1-6 0,-3-1 0 0,1-2 12 16,-3-1-10-16,3 1 8 0,2-2 8 0,-2-2-15 16,1 1 6-16,-1-3 9 0,2 2-12 0,0-2 8 15,0 0-4-15,0 0-24 0,0-6 0 16,0 1 2-16,0-3-11 0,0 1 15 0,5-1 4 16,2-3-7-16,-5 1 15 0,1-1 0 0,2 0-4 15,0-1 8-15,1-1-6 0,-2 2-2 0,6 0 6 16,-3 0-8-16,-1 1 12 0,2 3-4 0,0-1 0 15,1 1 10-15,-4 2-16 0,3 0 4 16,-2 3-2-16,-2 0-14 0,3 1 10 0,-5-1 4 0,1 2-7 16,0 0 15-16,1 0-6 0,1 0 2 0,-3 6 6 15,1-1-8-15,2-1 4 0,0 4-12 0,1-2-2 16,-1 2 12-16,1 0 20 0,-3 1 11 0,1 0-29 16,-1 1 14-16,-2 0-42 0,-1 2-3 15,2-3 37-15,-1 3-20 0,1-1 14 0,-2-2 9 16,2 1-7-16,-1-3-39 0,-1 2-30 0,2-4-60 15,0 1-37-15,1-2-26 0,1-3-13 0,-4 0-16 16</inkml:trace>
  <inkml:trace contextRef="#ctx0" brushRef="#br0" timeOffset="75755.72">4195 3164 225 0,'0'4'7'0,"-1"-3"31"0,1 0 12 15,0 0-8-15,0 1 2 0,0-2-29 0,0 0-23 16,3 0 16-16,2 0-6 0,-2 0-11 0,4 1 13 16,-3-1-4-16,5 1-7 0,-2-1 12 0,1 0 6 15,0 0-11-15,4 0 0 0,-2 0 0 0,2 0 0 16,0-4-6-16,-3 2 17 0,2-3-11 0,0 3-11 15,-3-4 20-15,-1 1-11 0,0-2 1 0,-2 1 8 16,-2 1-6-16,-1-3 5 0,-2 3 9 0,0-2-1 16,0 2 6-16,-8 1 23 0,-1 0 7 15,1 0 4-15,-2 3 9 0,-2-1-30 0,-1 0-11 16,3 0 7-16,-1 2-25 0,2 0 0 0,-1 0 19 16,1 0 9-16,4 6 12 0,2-2 21 0,-2 3-23 15,2-1-24-15,1 0 14 0,1 1-26 0,-1 3-2 16,2-1 11-16,0 1-21 0,0 0 6 0,0-1 17 15,0-1-13-15,0 2-2 0,0-3 17 0,0 2-15 16,0-3 3-16,0 2 22 0,0-2-27 0,0-2 4 16,5-1 19-16,-2 2-27 0,2-3 7 0,1 1 7 15,3-3-37-15,0 0-8 0,-1 0-20 0,2 0-37 16,2-5-9-16,0 0 14 0,2-3 12 0,-1-1-9 16,3 0 7-16,-2-2-4 0,0-1 3 0,-1 0 28 15,1-2 0-15,-4 2-9 0,-2-1 8 16,0 0 11-16,-1 0 7 0,-2 1 7 0,-2 0 6 15,0-3-4-15,1 4 7 0,-3-2 11 0,-1 1-3 16,0 0 1-16,0 0 12 0,0-1 0 0,0 1 7 16,0 0 18-16,0 2-17 0,-3-2 9 0,3 1 1 15,-5 2 14-15,5 1 27 0,0 0-9 0,0 2-2 16,0-2-5-16,-3 4 12 0,3-1 10 0,0 1 4 16,-2 0-22-16,-1 1-17 0,3 1-7 0,-3 0-7 15,0 1 10-15,2 0-10 0,-2 1-2 0,3 0-5 16,0 0-15-16,0 0-6 0,0 0 0 0,0 0 4 15,0 5 24-15,-2 0 10 0,2-1 6 16,-2 1 29-16,1 2-19 0,-1 0-13 0,0 3-1 16,1-1-34-16,1 2 2 0,0 0 10 0,0 1-16 15,0 1 4-15,0 1 6 0,6 0-16 0,-2-1 16 16,-1 2 3-16,1-1-13 0,0 1 8 0,0-2 2 16,-1 0-13-16,-1-1 5 0,1 1 10 0,0-1-10 15,1-1 15-15,-1-1-2 0,1-1-30 0,-1-1-36 16,2 1-44-16,-3-4-30 0,2 0-30 0,1-2 18 15,0 0-25-15,0 0 19 0,0-2 31 0</inkml:trace>
  <inkml:trace contextRef="#ctx0" brushRef="#br0" timeOffset="75984.95">4410 3125 692 0,'0'0'31'0,"-3"0"29"0,3 7 48 16,0-7 20-16,0 0 11 0,0 0-60 0,0 0-46 15,0 0 10-15,0 0-43 0,5 0 2 0,1 0-6 16,1 0-17-16,2 0 21 0,-1 0 29 0,-2 0-4 16,-1 0-12-16,6 0-45 0,-3 0 6 0,3 0 9 15,-1 0-35-15,-1 0-46 0,2 0-72 0,3 0-74 16,-1 0-40-16</inkml:trace>
  <inkml:trace contextRef="#ctx0" brushRef="#br0" timeOffset="76584.4599">4746 3098 448 0,'0'0'42'0,"0"0"25"15,0 0 21-15,0 0 26 0,0 0-18 0,-7 0-7 0,-2 0-5 16,4 0-33-16,-1 0 8 0,1 0 20 15,0 0-22-15,-1 6 13 0,1 0-25 0,-1 0-37 16,-2 0 2-16,1 2 3 0,0-1-13 0,-1-2 2 16,1 4 10-16,-1-1-10 0,1-1 2 0,2 1 4 15,2-1-18-15,1 0-47 0,2 0-3 0,-3-2-23 16,3 0 17-16,0-2 43 0,0-1-4 0,0-2-5 16,8 0-41-16,-1 0-15 0,0 0 6 0,3-5 34 15,1-2 28-15,3 1 20 0,-4-1 5 0,3 0-18 16,-1-1 19-16,-1 0-8 0,0-1 0 0,-3 0 28 15,0 3 0-15,-3 0 22 0,-2-1 30 0,1 4-16 16,-2 1-11-16,-2-1-6 0,0 2-45 0,0 1 4 16,0 0 2-16,0 0-12 0,0 0 19 15,-6 0-11-15,6 0-6 0,-6 5 6 0,6-1-4 16,0 1-2-16,0-1 4 0,0 0 8 0,0 0-10 16,0 3 4-16,0-2 13 0,0 0-3 0,6 0 13 0,0 1 11 15,-3-2-17-15,2 0-5 0,1-1 9 16,1-1-17-16,0-1 0 0,1 0-1 0,0-1-51 15,2 0-2-15,2 0-26 0,-2-7-45 0,5-1 8 16,-3-3-4-16,-1-1 3 0,3 2 22 0,-1-5 21 16,-1-1 19-16,-1 1 22 0,-3-2 17 0,3 1 11 15,-1-1 0-15,-4 0-5 0,2 2 1 0,-2-2 17 16,-3 2-4-16,0 1 40 0,-1 2 26 0,-2 2-12 16,0 0 0-16,0 3-12 0,0 0-9 0,0 4 13 15,-5 1 19-15,5 0-16 0,-7 1-19 0,5 1-11 16,-1 0-24-16,0 0-4 0,1 0 34 15,2 0 42-15,-3 8 30 0,0-3 16 0,1 2-26 16,-1 3-47-16,1 0-29 0,-1 3-10 0,-1 0-2 16,-1 1-2-16,3 2 16 0,-2 0-16 0,2 1 0 15,0 2 8-15,-1-2-16 0,3 2 12 0,0-3 0 16,0 0-10-16,0 1 2 0,0 0-22 0,7-3-100 16,-3 0-74-16,3-3-105 0,0 0-87 0</inkml:trace>
  <inkml:trace contextRef="#ctx0" brushRef="#br0" timeOffset="77995.01">6069 3045 143 0,'-2'0'-7'0,"2"0"22"0,0 3 35 16,-1-3 13-16,-1 2 16 0,2 3-18 0,-3-2-33 15,1 1 4-15,-1-2 14 0,1 3 9 0,-1 0-1 16,0 1-16-16,1 1-25 0,-1-1-8 0,0 0 15 15,0 1 20-15,0 0-2 0,0-2-3 0,1 2-4 16,-1 0-25-16,3-2 3 0,-2 0 6 0,2 0-10 16,0 0 14-16,0-1 13 0,0 3-4 0,0-2 13 15,0 0 12-15,5 1-23 0,0 2 0 0,1-3-6 16,0 1-22-16,-1 1 2 0,0-2 2 0,3-1-11 16,-1-1 1-16,2 2 15 0,-1-3-13 0,0 1-2 15,2-2 14-15,0 1-18 0,1-2 10 16,0 0 4-16,2 0-17 0,1-6 9 0,-3 1 0 15,0 0-10-15,0 1 12 0,-1-1 2 0,-1-2-8 16,-1 0 10-16,-2 0-9 0,-2-1-9 0,0 2 12 16,-2-1-1-16,0 0-5 0,-2 0 10 0,0 0-10 15,0 3 5-15,0-2 6 0,0-1-6 0,0 3 3 16,-5-1 1-16,5 2-10 0,-5-2 13 0,3 1-6 16,1 0-6-16,-1 0 14 0,-1 2-10 0,3-3 6 15,-3 3 8-15,0-1-7 0,1-2-6 0,1 2 3 16,-2-2-6-16,1 1-4 0,0 0 20 0,1 1-14 15,-2 0-9-15,1 1 13 0,0-3-10 16,-1 5 1-16,0-3 16 0,-1 2-7 0,0-2-7 16,-2 2 14-16,1-1-7 0,-1 0-5 0,1 2 8 15,-3-1-3-15,2-1-1 0,1 1 3 0,-1 0-2 16,1-1 4-16,1 2-4 0,2 0 3 0,-1-2 5 16,-1 1-18-16,4 1 10 0,-3 0 6 0,2 0-15 15,-1-2 3-15,0 2 8 0,2 0-4 0,-3-1 2 16,3 1 7-16,0 0-3 0,0 0-2 0,0 0 4 15,0 0 2-15,0-1-12 0,0 1 9 0,0 0 8 16,0 0-3-16,0 0 11 0,0 0-10 0,0 0-13 16,0 0 15-16,0 0 8 0,0 0 12 0,5 0 2 15,-2 0-6-15,2 0-20 0,0 0-9 0,4 0 8 16,-1 0-16-16,3 0 8 0,2 0 6 16,4 0-15-16,1 4 11 0,5-1 3 0,0-1-14 15,3-1 16-15,4 0 3 0,-3 1-16 0,2-1 14 16,-1-1 0-16,-1 2-14 0,-2-2 15 0,-3 0-7 15,-1 0-9-15,-4 1 9 0,-4-1-6 0,-1 0 4 16,-4 0 6-16,-1 0-2 0,-6 0-1 0,1 0 3 16,-2 0 2-16,0 0 4 0,0 0-8 0,-5 0-10 15,0 0 8-15,-1 0-12 0,0 0 6 0,3-3 11 16,-2 3-18-16,3-3 11 0,-1 3 0 0,2-2-6 16,-1 2 2-16,2 0 10 0,0-2-29 0,0 2-21 15,0 0 5-15,0-2-37 0,0 1-15 0,0-1-16 16,0 1-46-16,5 0-6 0,-5 1-25 15,3 0 11-15</inkml:trace>
  <inkml:trace contextRef="#ctx0" brushRef="#br0" timeOffset="79109.31">7053 3116 102 0,'0'0'12'0,"0"0"-9"0,0 0 7 16,0 0 9-16,5 0-20 0,-5 0 9 0,3 0 6 15,1 0-4-15,-4 0 38 0,0-4 16 0,0 4-15 16,0 0 3-16,0 0-12 0,0 0 12 0,0 0 19 15,-4 0 0-15,4 0-13 0,-4 0-12 0,4 0-8 16,-4 0 0-16,4 0 12 0,-1 0-11 0,1 0 15 16,0 0 1-16,0 0-16 0,0 0 14 0,0 0-21 15,0 0 14-15,0 0 15 0,0 0-24 0,0 0 2 16,0 0-20-16,0 4-27 0,0-4 8 0,9 0 4 16,-1 1-10-16,5 0 10 0,1-1 4 0,5 2-17 15,5-1 1-15,-2 0 12 0,5 0-8 0,-2 1 0 16,0-2 12-16,0 0-18 0,-1 0 4 15,-3 0 20-15,-4 0-14 0,-1 0 7 0,-2 0-14 16,-3 0 5-16,-4 0-17 0,2 0 3 0,-3 0 6 16,-1 0-11-16,-2 0 54 0,-3 0-2 0,0 0 0 15,0 0 2-15,0 0-66 0,-7 0 21 0,5 0 5 16,-3 0-22-16,-1 0 6 0,3 0-26 0,1 0-16 16,2 0-7-16,-2 0 2 0,1 0-25 0,-1 0-5 15,2 0-15-15,0 0-1 0,0 0-13 16,9-3 4-16,-2 3-5 0</inkml:trace>
  <inkml:trace contextRef="#ctx0" brushRef="#br0" timeOffset="79655.9399">7058 3289 129 0,'0'3'5'0,"0"-3"2"16,0 0-5-16,0 0 12 0,0 0-6 0,0 0 13 16,0 0 39-16,0 0-3 0,0 0 0 0,0 0 3 15,0 0-23-15,0 0 29 0,0 0 4 0,0 0 11 16,0 0-9-16,0 0-30 0,0 0 4 15,0 0-37-15,0 0 0 0,0 0-3 0,0 0-14 16,5 0 15-16,3 0-5 0,3 0 2 0,0 0 7 16,4 0-11-16,0 0 6 0,2 0-6 0,1 0-2 15,1 0 11-15,-3 0-10 0,1 0-3 0,-3 0 4 16,1 0-4-16,0-4 2 0,0 1 12 0,-3 3-10 16,1-2-8-16,-2 1 16 0,-3 1-10 0,1-2 7 15,-3 2 7-15,-2 0-18 0,-1-3 4 0,-2 3 2 16,-1 0-5-16,0-2 12 0,0 2-5 0,0 0-8 15,0 0 10-15,0 0-8 0,0 0-1 16,0 0-6-16,0 0-32 0,0 0-17 0,0 0-52 16,0 0-63-16,3 0-7 0</inkml:trace>
  <inkml:trace contextRef="#ctx0" brushRef="#br0" timeOffset="82645.9099">8166 3130 123 0,'0'0'10'0,"0"0"-4"0,0 0 8 0,0-5 55 16,0 2-10-16,0 1 14 0,0-1 12 0,0 2-41 15,0 1 17-15,0-3-8 0,0 3-17 0,0-1-5 16,0 1-20-16,0 0-6 0,0 0 6 0,0 0 2 16,0 0 18-16,0 0 15 0,0 0-10 0,0 0 3 15,0 0-13-15,0 0-8 0,0 0 16 0,0 0-8 16,0 0-7-16,0 4 11 0,0-4-25 0,0 0-5 15,0 0 15-15,0 1-26 0,0-1 9 0,0 0 12 16,0 3-25-16,6-2 13 0,-2 0 7 0,-1 0-22 16,0 1 21-16,2-2 0 0,-2 2-6 15,5 3 10-15,-3-2-6 0,2 1-4 0,0 4 3 16,-2 0-3-16,4 1 14 0,-3 0 8 0,-1 2-3 16,1 1 20-16,-2 0-20 0,-1 1-17 0,-3 0 7 15,2-2-13-15,-2 0 2 0,0 1 16 0,0 0-14 16,0-3 4-16,-5 1 8 0,5 0-14 0,-4-3 2 15,0 0 6-15,0 0-10 0,1-3 6 0,3 0 10 16,-1-1-18-16,-2-1 17 0,2 0 5 0,1-1 7 16,0-1 27-16,0 0-13 0,0 0 5 0,0 0-16 15,5-5-26-15,-5-1 8 0,5 1-14 16,0-4 4-16,-2 2 15 0,2-2-13 0,1 0 4 16,0 0 4-16,-3-3-19 0,2 4-9 0,2-1-1 15,-2-1 15-15,0 1 10 0,-1 1 17 0,0 1-13 16,-2 0-12-16,3 0 8 0,-2 2-11 0,-1-2 11 15,1 2-14-15,1 0-26 0,0 1 3 0,2 1 4 16,-3-2 4-16,2 2 22 0,-2 0 3 0,2-1-4 16,-2 1 12-16,5-1-6 0,-3 1-2 0,1 1 10 15,-1 0-8-15,0-1-4 0,1 1 12 0,0 2-18 16,0-1 3-16,-1-1 10 0,-2 0-10 0,1 2 8 16,2 0 1-16,-3 0-9 0,0-3 7 0,0 3 5 15,0 0-6-15,-1 0 12 0,1 0-18 0,0 0 3 16,1 0 12-16,0 0-22 0,-1 0 22 15,0 0-3-15,-1 0-16 0,1 5 22 0,0 0-5 16,-1-1-12-16,-2 2 12 0,3-1-14 0,-3 1 6 16,2 0 6-16,-1 3-12 0,-1-1 14 0,0-1-10 15,0 3-1-15,0-1 18 0,0 2-13 0,0-3-2 16,0 0 6-16,0 1-12 0,0-1-1 0,2-1 18 16,-2-2-10-16,0 4 1 0,3-4 9 0,-3 2-15 15,3-2 2-15,0-1 16 0,0 0-14 0,-1-1-4 16,0-1 14-16,-1 0-18 0,1-1 6 0,-2 1-16 15,1-1-31-15,-1-1-35 0,2 0-29 16,-2 0-30-16,2 0-46 0,1 0-4 0</inkml:trace>
  <inkml:trace contextRef="#ctx0" brushRef="#br0" timeOffset="83595.9099">8794 3207 336 0,'0'0'1'0,"3"0"20"0,0 0-1 16,-3 0-3-16,3 0 13 0,-3 0-18 0,2 0 33 16,1 0 19-16,-2 0-14 0,-1 0 5 0,4 0-29 15,0 0-24-15,0 5 7 0,2-5-7 0,0 2-8 16,4 1 19-16,-1-3-11 0,3 0-2 0,-2 0 9 15,3 0-15-15,1 0 10 0,0 0-1 16,0 0-1-16,1-3 7 0,0 1-14 0,-2-2 8 16,0-2-3-16,-2 4-10 0,0-2 17 0,0-1-7 15,-3 1-5-15,0-2 17 0,-2 1-19 0,2 0-4 16,-3 0 22-16,1-2-20 0,-1 1 7 0,-2 0 13 16,2 1-24-16,-2-3 11 0,2 1 11 0,-2 2-16 15,-2 0 18-15,-1 1-7 0,2-1-10 0,-2 0 8 16,0 1-9-16,0 1 1 0,0 0 6 0,0-1-3 15,0-1 1-15,-5 5 6 0,-1-4-10 0,3 1 4 16,-2 3 4-16,2-1-8 0,-2-1 10 0,2 0 2 16,-3 2-14-16,0 0 18 0,-1 0-10 0,2 0-6 15,2-1 24-15,-3 1-23 0,2-2 3 16,-1 2 11-16,1 0-21 0,-2 0 10 0,3 0 9 0,-2 0-14 16,0 0 9-16,-1 0 8 0,0 0-15 15,1 5 8-15,-1-2 8 0,-1 1-18 0,0 2 14 16,0-2 6-16,1 1-18 0,0 0 10 0,0 2 6 15,1 1-14-15,-2-2 10 0,2 2 8 0,0 0-17 16,1 1 18-16,-1 0-3 0,-3 1 1 16,5-1 12-16,-2 1-15 0,0 0 5 0,2 0-14 0,-2-1-9 15,0 1 13-15,1 0-10 0,1 0 0 0,1-3 17 16,1 2-16-16,-1-2 6 0,1-1 8 0,1 1-9 16,0-2 20-16,0 2 10 0,0-3-2 15,0 1 5-15,4-1-14 0,-4 0-11 0,4 1 1 0,1-2-5 16,-5 0-8-16,5-2 6 0,-3 1 5 15,1-1-13-15,2 0 14 0,-2 0-1 0,4-1-22 16,-2 2 13-16,2 0 6 0,1-1-18 0,0-1 14 16,4 0 0-16,-4 2-15 0,2-1 18 0,2-1-1 15,-3 1-4-15,-3-1 8 0,2 0-20 0,-2 0-1 16,0 0-32-16,-2 0-33 0,0 0 6 0,-1 0-18 16,2-5 1-16,0-1 14 0,1 2-13 0,1 0-36 15,-1 1 9-15,0-1 3 0</inkml:trace>
  <inkml:trace contextRef="#ctx0" brushRef="#br0" timeOffset="85211.0399">9366 3394 198 0,'0'0'45'0,"0"0"12"16,0-5 9-16,0 3 21 0,6-1-14 0,-2 0-12 15,-3 2 5-15,2-2-20 0,-3 2-37 0,3-1 7 16,0 0-16-16,0 2-4 0,2-2 8 0,0-1-11 15,3-1 5-15,0 1 2 0,0-2-6 0,0 0 14 16,0 0-10-16,1-2-7 0,0 2 9 16,1-3-8-16,-1 2 5 0,-1-4 17 0,2 3-17 15,-1-3 1-15,-1 3 5 0,0-3-15 0,0 2 14 16,1 0-1-16,-2-1-2 0,-2 1 8 0,1 0-9 16,1 0 2-16,-2-1 0 0,2 4-9 0,-4-2 22 15,2 0-17-15,-3 1 1 0,1 1 14 0,0-1-19 16,-3-1 5-16,3 3 13 0,0-2-13 0,-2 1-3 15,1 0 17-15,-2 2-27 0,3-2 9 0,-3 1 18 16,3 0-21-16,-3 1 16 0,2 0 7 0,0-2-22 16,-2 3 12-16,0-1 8 0,0 1-24 0,3-2 13 15,-1 1 2-15,-1 2-16 0,1-2 14 16,-1 0 3-16,1 1-8 0,-2-1 6 0,2 2 8 0,-2-1-12 16,0 0 5-16,0 2 7 0,0-1-12 15,0-1-3-15,0 0 17 0,0 0-17 0,0 1 5 16,0 0 11-16,0-2-22 0,0 0 13 0,0 1 7 15,0 0-19-15,0 1 18 0,0-3-5 16,-4 4-13-16,1-1 27 0,3-1-19 0,0 0 3 0,0 2 12 16,-3 0-22-16,3-3 8 0,-3 2 4 0,3 1-11 15,0 0 11-15,0 0 3 0,-2-1-18 0,0 1 17 16,2 0-6-16,0 0-5 0,0 0 14 0,0 0-7 16,0 0 2-16,0 0 0 0,0 0 1 0,0 0-5 15,0 0-1-15,0 0 8 0,0 0-10 0,0 0 3 16,0 0 6-16,0 0-8 0,0 0 6 15,0 5 3-15,0-1-1 0,-6 1-3 0,3-1 3 16,-3 3-11-16,4-1 12 0,-1 0 6 0,0 1-5 16,0 0 27-16,-1 1-19 0,3-2-10 0,-2 4 18 15,-1-3-24-15,4 2-2 0,-4 1 25 0,3-2-21 16,-3 2-2-16,3 0 16 0,-1-1-21 0,2 4 2 16,0-4 12-16,0 0-14 0,0 1 12 0,0-1 4 15,0 0-3-15,0-2-1 0,0-1-14 0,5 2 7 16,-5-3-4-16,3-1 10 0,3-1 13 0,-3 2-6 15,0-3-2-15,1 1 2 0,1 0-3 0,-2-3-4 16,0 1 5-16,0 2 0 0,0-3-9 16,0 0 11-16,0 0-5 0,0 0-8 0,-1 0 19 15,0 0-28-15,3 0 11 0,-1 0 3 0,0-3-19 16,3 0 16-16,0-1 0 0,-4 2-10 0,5-3 3 16,-2 2-4-16,2 1-24 0,-2-3 1 0,2-2 18 15,0 4-10-15,0-2 15 0,-2 0 17 0,2-1-24 16,0-1 16-16,1 2 11 0,-2-1-20 0,1 2 13 15,-2-2 11-15,0 0-22 0,1 1 9 0,-3 1 9 16,0 1-24-16,-1 0 19 0,-1 1-3 0,-2-3-10 16,3 3 18-16,-2 0-5 0,-1-1-11 0,2 1 14 15,-2-1-12-15,0 2-3 0,0-2 21 0,0 0-16 16,0 1 1-16,0-1 2 0,0 1 3 0,3-1-6 16,-2 2-1-16,0-1 8 0,3-2-14 15,-1 3 12-15,-1-3 6 0,-1 4-8 0,1-4 1 16,1 2-3-16,-3 0-3 0,4-2 9 0,-4 4-1 15,0-1 1-15,0-1 5 0,0 2-5 0,0-2-10 16,0 2 12-16,0 0-2 0,0 0-8 16,0 0 9-16,0 0-3 0,0 0 0 0,0 0-6 0,0 0 10 15,0 0 10-15,0 0-7 0,0 0 8 0,0 0 5 16,0 0-20-16,0 0 5 0,0 0 13 0,0 0-18 16,0 0 4-16,0 0 5 0,0 0-9 0,0 0-2 15,0 0 4-15,0 0-6 0,0 0-2 0,0 0 1 16,0 0 1-16,0 0-2 0,0 0-2 15,0 0 10-15,-4 0-2 0,4 5 0 0,-6 0 7 16,1-2 2-16,1 1-9 0,-1-1 4 0,3-1-1 16,-2 4-10-16,4-2 10 0,-4 1 6 0,1 0-16 15,1-1 10-15,-1 1 6 0,2 0-16 0,-1 2 14 16,0-3-5-16,2 1-13 0,-3 2 12 0,3-2-1 16,0 0-4-16,0 2 5 0,0-1 3 0,0-1-8 15,0 2 6-15,0-3 0 0,0 2-13 0,0-1 14 16,0-1-6-16,0 1-3 0,0-1 13 0,0 0-17 15,0 0 12-15,0-2 2 0,5 1-8 16,-5-1 15-16,0 1-15 0,0 0 0 0,0-3 13 16,3 1-20-16,0 2 13 0,-3-3 9 0,0 0-22 15,4 0 18-15,-3 0-3 0,1 0-10 0,0 0 12 16,-2 0-10-16,3 0-34 0,0 0-21 0,0 0-26 16,-1 0-59-16,5-6 4 0,-2 0-12 0,2 3-15 15</inkml:trace>
  <inkml:trace contextRef="#ctx0" brushRef="#br0" timeOffset="86837.92">9843 3343 137 0,'0'0'-6'0,"0"0"11"16,0 0 6-16,2 0-13 0,-1 0 12 0,1 0-7 16,-1 0-12-16,1 0 20 0,3 0 1 0,-2 0 7 15,2 0 17-15,-1 0 0 0,0 0-16 0,0-5-4 16,1 5-7-16,0-4-15 0,-2 1 12 0,2 0-8 15,3-1-9-15,-4 1 18 0,3 2-8 0,-4-2-1 16,3 0 12-16,-2 2-10 0,0-3 0 0,-1 4 11 16,-1-4-1-16,1 2-10 0,-3 1 13 0,0-2 1 15,0 1-11-15,0 2 16 0,0-1 6 16,0-3-20-16,0 4 6 0,0 0-1 0,0-3-24 16,0 2 12-16,0 1 8 0,0-1-15 0,0-1 12 15,0 1 4-15,0 0-15 0,0 0 8 0,0-1 0 16,0-3-6-16,0 5 15 0,-5-3-7 0,0 1-6 15,-1 0 8-15,3 0-9 0,-2 2 3 0,2-3 9 16,-2 2-9-16,2-1 0 0,-2 1 4 0,1 1 2 16,-1-1-11-16,2 1 8 0,1-2 5 0,-1 2-17 15,1 0 16-15,1 0-3 0,-1 0-14 0,2-1 21 16,0 1-9-16,0 0-4 0,0 0 9 0,0 0-10 16,-1 0 10-16,-1 0-1 0,1 0-8 0,1 0 6 15,-4 0-4-15,0 0-6 0,-1 0 18 0,2 3-8 16,1 1-2-16,-1-3 14 0,0 2-18 15,-2-2 8-15,1 2-1 0,2-2-11 0,-3 1 13 16,1 0-10-16,4 0 5 0,-4 1 5 0,1 1-14 16,0 0 18-16,0 0-11 0,1-2-7 0,-2 3 25 15,3 1-21-15,0-2 3 0,-4 1 18 0,5 0-30 16,-1-3 19-16,1 3 2 0,0 0-12 0,0-1 15 16,0 2 6-16,0-4-9 0,6 2 6 0,-2-1-1 15,0 2-26-15,-1-2 17 0,-2-1-3 0,1 1-5 16,-2-2 17-16,3 2-12 0,-3 0-1 0,0-1 2 15,0 0 1-15,2 0-4 0,0-1 10 0,-2 0-10 16,0 1-4-16,4-2 14 0,-4 1-17 16,0 2 14-16,0-3-3 0,0 0-9 0,0 3 12 15,0-3-2-15,0 0-6 0,2 0 24 0,-2 0 1 16,3 0 10-16,-2 1 19 0,0-1-30 0,1 0-1 16,-2 0-9-16,4 0-19 0,-1 0 8 0,-2 1 11 15,3-1-20-15,-3 0 13 0,1 0 3 0,-2 0-18 16,3 0 21-16,0 0-14 0,-1 0 4 0,2 0 5 15,-4 0-12-15,4 0 21 0,-3 0-16 0,1 0-1 16,-2 0 25-16,0 0-18 0,0 0 12 0,0 0 15 16,0 0-35-16,0 0 15 0,0 0-1 0,0 0-21 15,0 0 24-15,0 0-13 0,0 0-15 0,0 0 6 16,0 0-12-16,0 0-2 0,0 0-8 0,0 0-39 16,0 0-12-16,0 0-50 0,0-5-19 15</inkml:trace>
  <inkml:trace contextRef="#ctx0" brushRef="#br0" timeOffset="155472.81">6083 4103 157 0,'0'0'6'16,"0"0"25"-16,5 0 21 0,-5 0 14 0,0 0-7 15,0 0-28-15,0 0-4 0,0 0-6 0,0 0 12 16,0 0 26-16,0 0-7 0,0 0-9 0,0 0-5 15,0 0 2-15,0 0-7 0,0 0 11 0,0 0 14 16,0 0-24-16,0 0 6 0,0 0 15 0,0 0-23 16,-4 0 2-16,3 0 8 0,1 0-29 15,-2 0-4-15,1 0 6 0,-1 0-15 0,2 0 2 16,-2 0-4-16,2 0-2 0,0 0 2 0,-3 4-9 16,3-4 15-16,-2 3 0 0,0 0-6 0,-1 1 5 15,1 0 3-15,-1 0-4 0,-2 1 4 0,2 2-2 16,-4-2-6-16,1 3 2 0,0-1-10 0,1-1 10 15,2 2 6-15,-3 1-6 0,2-1-4 0,-2 3 10 16,3-1-10-16,-2-2 4 0,2 1 4 0,2 1 1 16,-1 0-7-16,0-1-5 0,2 0 10 0,0 2-8 15,0-2 1-15,0-2 10 0,0 2 0 0,0-2-19 16,5-1 13-16,-5-1 5 0,7 2-12 16,-3-4 12-16,0 1-1 0,0-1-12 0,-2 0 8 0,2 1 13 15,1-1-11-15,-2-1 0 0,2 1 6 16,-2-1-13-16,3 1-1 0,-1-3 8 0,0 4-2 15,1-4 2-15,-1 0 7 0,4 0-5 0,-2 2 0 16,-1-2-6-16,2 0 5 0,3 0-1 0,-1 0-9 16,-1 0 7-16,2-2-2 0,0-2 0 0,2-1 4 15,1 2 7-15,-3-2-9 0,0 2 0 0,0 1 12 16,-1-3-20-16,1 1 10 0,-2-1 27 16,-1-1 8-16,0 0 23 0,-2 1-35 0,2-1 4 15,-2-1-2-15,1 0-5 0,-1 1 39 0,1-2-32 16,-1-1-9-16,0 3-8 0,-1-2-4 0,0 1-2 0,-2 1-8 15,0 1 6-15,-1-1-4 0,1-1-2 16,-2 2 2-16,1-1-2 0,1-1 0 0,-3 3 0 16,1-3 6-16,2 3-4 0,-2-1 0 0,-1 0-4 15,0 1 0-15,0 0 8 0,0 0-6 0,0 1 10 16,0 0-6-16,0-1-8 0,0 2 10 0,-5-3-6 16,2 4 4-16,3-2-2 0,-6 1-8 0,4 0 4 15,0-2 8-15,-1 4-10 0,-1-2 6 0,2 0 10 16,-1-1-16-16,1 1 10 0,-1-1 2 0,0 1-8 15,-3-1 4-15,4 0 0 0,0 2-4 0,-1-2 4 16,-1 2-2-16,1 0 0 0,-1 0-2 0,2-1-2 16,0 2-6-16,-2-2 0 0,0 2-6 15,4-3 9-15,-4 3-3 0,1-1 0 0,0-2 8 16,0 3-18-16,2-1 12 0,-1 1-2 0,0-2 6 16,1 2 4-16,-1-1 0 0,1 1 4 0,-1-1-4 15,0 1-4-15,2 0-8 0,-1 0-1 0,-2-3-21 16,-1 3-1-16,3-1 20 0,-4 1 1 0,-1 0 8 15,0-2 12-15,-2 2-10 0,3 0-1 0,-3 0 7 16,0-1 1-16,2 1-5 0,1 0 0 0,0 0 0 16,2-1-3-16,0 1 5 0,0 0-6 0,1 0 8 15,1 0 6-15,-2 0-10 0,1 0 6 0,0 0-2 16,2 0-10-16,-3 0 6 0,3 0 6 0,0 0-4 16,0 0-4-16,0 0-8 0,0 0-9 15,0 0-6-15,0 0 2 0,0 0 2 0,-2 0 15 16,1 0-1-16,-1 0-3 0,1 0 18 0,1 0-8 15,-2 0 2-15,2 0 8 0,0 0-6 0,0 0-2 16,0 0-2-16,0 0 5 0,0 0-6 0,0 0-5 16,0 0 8-16,0 0 2 0,0 0-6 0,0 0 10 15,0 0 1-15,3 0-12 0,-3 0 9 16,0 0 0-16,3 0-6 0,-1 0 3 0,1 0 7 16,-1 0-14-16,1 0-1 0,0 0 9 0,1 0-10 15,0 0 6-15,5 0 14 0,-2 0-14 0,4 0-2 16,0 0 8-16,3 0-14 0,0 0 6 0,2 0 18 0,0 0-10 15,-2 0-1-15,2 0 5 0,-2 0-14 16,-1 4 0-16,-2-4 12 0,0 0-6 0,0 0-3 16,-3 0 6-16,0 0-3 0,1 0-5 0,-2 0 14 15,-2 0-3-15,-1 0-10 0,0 0 10 0,0 0-8 16,-2 0 0-16,2 0 2 0,-4 0 5 0,2 0 5 16,-1 0-8-16,1 0 0 0,1 0-6 0,1 0-5 15,0 0 3-15,1 0 11 0,1-3-7 0,4 3-2 16,-1-1 4-16,-1 0-3 0,0 0 1 0,0-1 2 15,0 2 2-15,0 0-8 0,-2 0 4 0,0 0 6 16,-1 0 0-16,0 0-8 0,-3 0 8 16,1 0-6-16,-3 0-9 0,0 0 14 0,3 0 3 15,-3 0-10-15,0 0 4 0,0 0 4 0,0 0-17 16,0 0 7-16,0-1 12 0,0 1-6 0,0 0 0 16,0 0 5-16,0 0-3 0,0 0-7 0,0 0 5 15,0 0-2-15,0 0 4 0,0 0-4 0,0 0 0 16,0 0 12-16,0 0-14 0,0 0 2 0,0 0 11 15,0 0-9-15,0 0 0 0,0 0 12 0,0 0-12 16,0 0-4-16,0 0 10 0,0-2-4 0,0 2 5 16,0 0-5-16,0 0-2 0,4-1 6 0,-2 1-12 15,1-1 2-15,0-2 6 0,1 3-4 0,0-1-2 16,0-1 10-16,2 1-10 0,-3 0-3 16,3 0 7-16,-1 0 1 0,1 0 7 0,-1 0-8 15,0-2-2-15,1 3-1 0,0 0-9 0,-1-2 10 16,0 2 6-16,0 0-10 0,0 0 8 0,1 0-4 15,-2 0-3-15,0 0 10 0,-1 0-12 0,0 0 9 16,-1-2 11-16,-1 2-21 0,1 0 12 0,-2 0 0 16,0 0-14-16,0 0 10 0,0 0 8 0,0 0-12 15,0 0-9-15,0 0 13 0,0 0-8 0,0 0 3 16,0 0 10-16,0 0-14 0,0 0 3 0,0 0-6 16,0 0-25-16,0 0-31 0,0 0-49 15,-5 0-47-15,5 0-47 0,0 0 2 0</inkml:trace>
  <inkml:trace contextRef="#ctx0" brushRef="#br0" timeOffset="156591.97">6435 4313 280 0,'0'0'24'0,"0"0"8"0,0 0 8 0,0 0-3 16,0 0-27-16,0 0-1 0,0 0 0 0,0 0 7 16,0 0 17-16,0 3 6 0,0-3-14 0,0 4-5 15,0-4 2-15,0 3-3 0,-4-2 14 16,4 0 23-16,0-1-5 0,0 3-1 0,0-3-4 16,0 0-17-16,0 0-5 0,0 0-16 0,0 0-3 15,0 0-1-15,0 0-9 0,0 2 6 0,0-2 1 16,1 0-3-16,2 0 2 0,2 0 1 0,-2 0 2 15,2 0 9-15,1 0-8 0,-1 0 1 0,4 0 1 16,-1 0-15-16,0 0 8 0,0 0 2 0,2 0-7 16,-2-5 5-16,0 3-2 0,2-1-2 0,-2-1 10 15,-1 1-6-15,-1 1-2 0,1-1 4 0,0-1-4 16,0 1 13-16,-3-2-9 0,1 0-6 0,0 0 4 16,1 1-7-16,-4-1 12 0,1-1-3 0,0 2-7 15,-3-1 9-15,3 1-12 0,-3 1 10 0,0-2 2 16,0 4-16-16,0-2 22 0,0 0-14 0,0 1 1 15,0 2 10-15,0-3-11 0,0 3 9 0,-5-3-5 16,5 2-5-16,-4 0 3 0,2-1-2 0,-2-1 1 16,1 1 5-16,-1 0-6 0,3-1-3 15,-3 2 1-15,0-2-3 0,-1 1 9 0,0 1 2 16,1-2 3-16,-1 1 3 0,0 2-10 0,0 0-2 16,0 0-2-16,2 0-1 0,-2 0 2 0,1 0 3 15,-2 0-4-15,1 0 8 0,0 0-4 0,2 0 0 16,-4 4 10-16,3-4-14 0,-1 3 2 0,0 1 6 15,2 0-4-15,-2-2-1 0,1 3 3 0,0-2 0 16,-2 1 2-16,3-1 1 0,-2 2-4 0,2-1 4 16,-2 1-12-16,2 2 3 0,-5-2 8 0,5 2 2 15,-1-1 3-15,0-2-5 0,0 3 0 16,-3 1-6-16,4-3 3 0,-3 2 2 0,3 0 5 16,-3 0-4-16,4 0 1 0,-3-1 5 0,2 2-8 15,-1 0 2-15,1-3-2 0,-1 1 15 0,1 0 4 16,1-1 3-16,-2 2 4 0,4-2-15 0,-1 0-2 15,0 1 3-15,-1-2-3 0,2 0-7 0,0-1 4 16,0 0-6-16,0 1 1 0,0-4 3 0,0 4-4 16,0-1 4-16,4-2 0 0,2 3 0 0,-3-3 3 15,1 1-3-15,1 0-2 0,-3-2-2 0,4 3-2 16,-2-1 2-16,3-1-4 0,-1 0 3 16,2 0-1-16,-1 0 3 0,-1 1 9 0,0-2-3 15,2 0-9-15,0 1 8 0,-1-1-12 0,0 0 1 16,1 0 12-16,0 0-9 0,0 0 8 0,-2 0-4 15,1 0-6-15,-1 0 3 0,0 0 1 0,-1 0 2 16,0 0 1-16,-1 0-5 0,1-3 6 0,-2 1-2 16,1 0-4-16,-1 2 6 0,-2-2-14 0,3 1 6 15,-1-1-1-15,0 2-20 0,-1 0-14 0,-1 0-19 16,2 0-16-16,-3 0 7 0,3 0 3 0,-1 0-18 16,-1 0 2-16,3 0-26 0,-3 0-18 0,2 0-3 15</inkml:trace>
  <inkml:trace contextRef="#ctx0" brushRef="#br0" timeOffset="157211.93">7120 4221 219 0,'0'0'10'0,"0"0"17"0,0 0 25 15,0 0-5-15,0 0-2 0,0 0 1 0,0 0-21 16,0 0 17-16,0 0 5 0,0 0-17 0,0 0-9 15,0 0-4-15,0 5-17 0,-5-5 2 0,5 0 3 16,0 0 2-16,0 0 19 0,0 0-3 0,0 0 5 16,0 0 6-16,0 0-13 0,6 0-1 0,-1 0-6 15,3 0-5-15,-2 0 0 0,4 0-9 0,-2 0 6 16,1 0-2-16,1 0-8 0,-1 0 7 0,2 0 5 16,-3 0-14-16,3-2 3 0,-3 2 6 0,3-3-4 15,0 2-1-15,2 1 7 0,-3 0-5 0,4 0 0 16,-2 0 0-16,-1 0 0 0,-1-2 2 0,2 1-9 15,-2 1 7-15,-2 0 5 0,1-1-7 0,-5 1 4 16,5-1-4-16,-4 0-3 0,2 1 3 16,-2 0 2-16,-1-1 6 0,2 1-3 0,-3 0-10 15,2 0 3-15,1 0 4 0,-1 0 0 0,-1 0 6 16,0 0-1-16,2 0-5 0,-1 0-27 0,2 0-24 16,-2 0-54-16,2 0-18 0,-1 0-19 0,-1 0-14 15</inkml:trace>
  <inkml:trace contextRef="#ctx0" brushRef="#br0" timeOffset="157658.0799">7163 4410 315 0,'0'2'29'16,"0"-1"3"-16,0-1 22 0,0 4 39 0,0-4-20 15,6 3 1-15,-6-3-13 0,0 0-28 0,0 0-4 16,0 0 10-16,0 0 0 0,9-3-4 0,-2 3-3 16,1-4-6-16,1 1-2 0,0 1-11 0,1-1-7 15,1 3 1-15,-4-2-10 0,5-1 1 0,0 3 2 16,0-1 0-16,0 0 1 0,-2-1 1 0,-1-1-3 16,1 2-3-16,-1 0 4 0,-1 1-2 0,-2-3 0 15,1 3 0-15,2 0 6 0,-5 0-2 0,3 0-2 16,-2 0 2-16,3 0-14 0,-3 0-8 0,0 0-14 15,2 0-14-15,0 0-6 0,0 0 3 0,1 0 7 16,2 0-39-16,-2 0-10 0,1 0-28 0,1 0-33 16,-2 0 34-16</inkml:trace>
  <inkml:trace contextRef="#ctx0" brushRef="#br0" timeOffset="158988.81">8115 4162 62 0,'0'1'6'15,"0"-1"3"-15,0 0 1 0,0 0-10 0,0 3-4 16,0-3 9-16,0 1-5 0,0 0 16 0,2 1 4 15,1-1-6-15,1 3 1 0,-3-1 14 0,2-1-7 16,1 1 2-16,1 2-3 0,-3-1-11 0,1 3-1 16,1-1-1-16,-3 2 34 0,2 0 4 0,-1 2 4 15,1 0-4-15,-3-1-37 0,3 3-9 0,-3-2 3 16,0 2 1-16,0 0 13 0,0-1 14 16,0-1-1-16,0 1-4 0,0 0-8 0,-3 0-13 15,3 0 0-15,-5-1-5 0,2 0 4 0,2-3 1 16,-3 3-10-16,1-3 5 0,1 0 0 0,0-2-2 15,-1 0 4-15,3 0-2 0,-2-2 0 0,0 1 3 16,2-4 3-16,-3 2 17 0,3-1 24 0,0-1 8 16,0 0 20-16,0 0 10 0,0 0-6 0,0 0-14 15,0 0-33-15,0 0-22 0,0 0-16 0,0-3 1 16,0-2 8-16,0 0-3 0,0-2 2 16,0 0 2-16,0 0-6 0,5-3 2 0,0 3 2 0,-1-3-17 15,1 2 11-15,-2-1 2 0,0 2-3 16,2 0 14-16,-3 0-11 0,1-1 4 0,-1 2 4 15,2-1-10-15,-1 1 2 0,0 2 0 0,-1-2-5 16,0 4 8-16,-1-4-1 0,1 3-2 0,-1-3 8 16,1 4-12-16,0-1 1 0,-1-1 9 0,2 0-14 15,-1 0 18-15,0 0-4 0,4 1-8 0,-2-2 13 16,0 3-18-16,0-5 9 0,3 3 7 0,-2 0-18 16,2 1 9-16,1 0 15 0,-1-1-16 0,-1 1 3 15,3-1-2-15,-1 0-15 0,-3 1 11 0,3-2 10 16,1 1 0-16,-2 1 5 0,-1 0-7 0,1 0-13 15,-4-1 11-15,4 4 1 0,0-4-1 0,-2 3 6 16,-1-1-8-16,1 0-4 0,0 2-1 0,-2-1 5 16,1-1 10-16,-3 2-14 0,3 0 0 15,-4 0 4-15,2 0-5 0,0 0 5 0,0 0 4 16,2 0-6-16,-2 0 6 0,1 3-4 0,0-3 2 16,0 5 10-16,2-1-16 0,-1 0 6 0,1 0 6 15,0 1-8-15,0-1 2 0,-2-2-2 0,3 3-2 16,-3-1 2-16,2 0 4 0,-2 0 2 0,0 1-2 15,1 0-2-15,-3-1 1 0,2 0-2 0,-1 3 1 16,1-3 5-16,0 2-7 0,-1-2-2 0,-1 1 6 16,1 0-3-16,-2 2 4 0,0-2-3 0,0 1 0 15,0 0-2-15,0 1-3 0,0 1 10 0,0-1-3 16,0 0 0-16,0 1-2 0,-5 1 2 16,5-1-4-16,-4 1 6 0,0-2-4 0,1 1-2 15,3-1 10-15,-1 0-16 0,-1 0 6 0,0-2 10 16,2 2-10-16,0-2 2 0,0-1 7 0,0 0-3 15,0 0 0-15,0-1-2 0,0-1 2 0,0-2-8 16,4 2-4-16,0-1 10 0,-4 1 2 0,2-1-2 16,1-1-4-16,0 1 8 0,2-1-6 0,-2 0-2 15,0 0 4-15,0 0-14 0,-1 1 12 0,1-1-4 16,-3 0-3-16,3 0-4 0,-1 0-40 16,1 0 1-16,0 0-9 0,2 0-2 0,-2 0 18 15,3 0-2-15,-1 0 5 0,0 0-23 0,4 0-11 16,-2 0-38-16,-2 0-17 0,-1 4 8 0</inkml:trace>
  <inkml:trace contextRef="#ctx0" brushRef="#br0" timeOffset="162214.8599">9050 4267 150 0,'-2'0'-4'0,"-1"0"1"0,0 0 41 0,1 0 33 16,2 0 5-16,-3 0 21 0,0 0-10 0,1 0-25 15,-1 0 1-15,0 0-18 0,0 5-19 0,1-2 7 16,-1 2-6-16,0-3 2 0,2 0-1 0,-1-2-10 16,2 2 12-16,0 0 14 0,0 0 9 0,0-1 11 15,0 0-17-15,0 0-15 0,0-1-4 0,0 2-24 16,0-1 4-16,6-1 5 0,-3 0-13 0,0 0 6 15,1 0 2-15,-3 3-7 0,4-2 7 0,1 0-2 16,2-1-1-16,-2 0-1 0,2 2 0 0,2-2-2 16,1 0 4-16,0 0 0 0,0 0-4 0,0 0 2 15,2 0-2-15,-1-4-4 0,-1-2 2 0,-1 3 2 16,1-1 0-16,-1 2-8 0,-1-2 10 16,2-1-3-16,-3 0-6 0,0-1 10 0,-2 2-12 15,0-1-5-15,0-1 6 0,0-1 4 0,-3 0 4 16,3 0-7-16,-4 0 6 0,0 0-1 0,3 0-15 15,-5 0 13-15,4-1 0 0,-4 1-9 0,0 0 13 16,0 0-10-16,0 3-3 0,0 0 5 0,0-1-9 16,-9 0 11-16,5 2 0 0,-2-1 0 0,1 1 4 15,-1 1 0-15,-3 0 2 0,2 1 0 0,-3 0-8 16,2-2 6-16,-2 3 4 0,0 0-10 16,0 0 8-16,0 0 0 0,1 0-4 0,-2 0 4 15,2 0 4-15,-2 5-6 0,0-2-2 0,-3 1-6 16,6 0 4-16,-5-1 4 0,5 2-2 0,-3 0 6 0,3-1 4 15,-3 3-6-15,3-1 2 0,0 1 2 16,-3-2-8-16,5 3 4 0,0 1-8 0,-1-3 6 16,1 3-2-16,0-1-8 0,1 1 12 0,0 0 5 15,0-1-5-15,0 1-2 0,1 3 8 0,1-2-4 16,0 0 27-16,1-1 17 0,-1 0-6 0,1-1-5 16,2 0-21-16,0 1-9 0,0-2 3 0,0-1-4 15,0-2-2-15,5 3 4 0,-5-2-7 0,8 0 9 16,-2 1 4-16,1-2-8 0,-3-2 0 0,1 2-10 15,3 0 0-15,1 0-25 0,-1-1 17 16,2-1-7-16,2-2 27 0,1 2 23 0,1-1-43 0,2 1 10 16,0-2 6-16,-3 0-33 0,5 0 33 15,-3 0 19-15,-3 0-54 0,1 0 50 0,-1 0-19 16,-2 0-33-16,-2 0-5 0,2 0-30 0,-3 0-38 16,-2 0-12-16,0 0-3 0,-2 0-49 0,2 0-13 15,1-5-10-15</inkml:trace>
  <inkml:trace contextRef="#ctx0" brushRef="#br0" timeOffset="163567.84">9462 4525 178 0,'0'0'8'16,"0"0"33"-16,0 0 18 0,0 0 17 16,0 0-1-16,0 0-9 0,0 6-4 0,0-1-2 15,0-5-14-15,0 5-13 0,5-4 5 0,1-1-8 16,-3 0 10-16,2 0 15 0,1 0-5 0,1 0-3 16,2 0-6-16,-1-4-17 0,0 0 3 0,4-1-10 15,-3 1 2-15,-1-1 0 0,3-1-19 0,1 1 3 16,0-4-1-16,-3 1-8 0,3 1 10 0,0 0 2 15,0-4-6-15,-4 2 12 0,3-3-12 0,2 0-4 16,-2 0 2-16,0-2-2 0,2-1 6 0,-2 1-7 16,2 0 5-16,-4-1-6 0,4 3-2 0,-1-2 8 15,-2 1-7-15,-2-2 1 0,-1 3 4 0,1-1 0 16,-3 0 4-16,2 1-2 0,-3 2-6 0,1 0-1 16,-1 0 10-16,0 1-1 0,-1 1-2 15,-2 1 6-15,1-2-10 0,1 4 1 0,-3-2-5 16,0 2 0-16,0-2 7 0,0 1-3 0,0-1 2 15,0 2 12-15,0 1-5 0,0-1-7 0,0 2 8 16,0-1-18-16,0 0 14 0,0 0 0 0,0 4-4 16,0-3 6-16,0 2-10 0,0 0 14 0,0-1-6 15,0 1 0-15,0 0 7 0,0 1-14 0,0-1 5 16,0-1 11-16,0 2-3 0,0 0 11 16,0-2-10-16,0 2-7 0,0 0-2 0,0 0-4 15,0-3 16-15,0 3 3 0,0 0-12 0,0-1 1 16,0 1-2-16,0-3 2 0,0 3-2 0,0 0 7 0,0 0-3 15,0 0 2-15,0 0 5 0,0 0 5 16,0 0 7-16,0 0-12 0,0 0 1 0,0 0-14 16,0 0 0-16,0 0-2 0,0 0-6 0,0 0 8 15,0 0-3-15,0 0-1 0,0 0 0 0,0 0 6 16,0 7-8-16,0-3 6 0,-9 1 6 0,3 0-5 16,6 3 11-16,-7 1-2 0,3 0 19 0,-3 4 4 15,2-2 4-15,2 2 2 0,-3-1-21 0,1 3 0 16,1-1-10-16,0 0-6 0,1 1 2 0,1-1-2 15,-1 2 6-15,0-1 0 0,1 1-4 0,-1-2-2 16,3-1-2-16,0 1 8 0,0-2-6 0,0 0 0 16,0-2 9-16,0-1-7 0,0-1 0 0,0-1 0 15,5 0-7-15,-2-2-1 0,2 0 6 16,0-2-8-16,-3 1 7 0,4-2-3 0,-1-1 4 16,2 1 12-16,-2-1-20 0,-2-1 6 0,4 0 10 15,0 0-22-15,-2-6-2 0,1 2 4 0,1-1-27 16,-1 0-1-16,3-2 11 0,-2 1-3 0,-1-1 15 15,-1-1 9-15,0 0 2 0,-1 0-2 0,1 0-4 16,-2-1-7-16,2 4 1 0,-2-3-7 0,-1 0-2 16,1 0 0-16,0 2-2 0,-1-2 2 0,3 0 4 15,-1 0 13-15,1 0 1 0,0 0 5 0,-2-1 0 16,2 1-2-16,-2-1 10 0,3 1-6 16,-3 0-6-16,-1 0 8 0,1 0-8 0,0 0 4 15,0 1 12-15,-1 1-8 0,0 0-2 0,-1-1-4 16,-1 3 4-16,4 1 9 0,-4 0-13 0,0 1 3 15,0 0 1-15,0-1-10 0,0 3 10 0,0 0 8 16,0 0-2-16,0 0-4 0,0 0-6 0,0 0 0 16,0 0 0-16,0 0-4 0,0 0 8 0,0 0 10 15,-5 0-12-15,5 0-2 0,-4 0 8 0,1 5-8 16,0 0 8-16,0-1-2 0,1 3-2 0,-3 1 2 16,-1-1-6-16,2 3 6 0,-1 0 4 15,-2 0-8-15,4 2-2 0,-2-2 12 0,1 2-14 0,-1-3 4 16,2 3 4-16,1-1-12 0,1-1 16 0,-1 1-9 15,0-1 3-15,1 1 9 0,-1-1-15 16,2-3 2-16,0 2 10 0,0-1-4 0,0 0 0 16,0-3 0-16,0-1-2 0,0 1-6 0,0 0-2 15,0-2 7-15,0 1-52 0,0-4-47 0,0 0-28 16,0 4-38-16,7-3-23 0,-2 1 8 0</inkml:trace>
  <inkml:trace contextRef="#ctx0" brushRef="#br0" timeOffset="164367.2">10006 4466 123 0,'2'0'11'0,"1"0"6"0,-3 5-12 0,3-1-6 0,0-1-3 16,-3-1 1-16,3 1 12 0,0-1 48 16,0 1 8-16,-1-2-4 0,3 2-1 0,-2 0-44 15,2-1-16-15,0 1 7 0,2-1-7 0,-2 0 2 16,2-1 1-16,-3-1-6 0,3 0 8 0,0 0 9 15,0 0 2-15,-1 0 9 0,-1 0-4 0,1-5-7 16,-1 1 10-16,0 0-10 0,-4 0-3 0,1 1 3 16,1 0-15-16,0-1-3 0,-3-1 0 0,2-1 0 15,-1 2 2-15,0-1-1 0,2 0 10 16,-3 1-5-16,0 0-5 0,0 0 4 0,0 0 3 0,0 1 0 16,0 3-3-16,0-4-2 0,-7 3-7 15,4-3 7-15,-2 4-3 0,2-1 2 0,0-1 6 16,-2 1-12-16,1 0 6 0,0-2 13 0,0 3-9 15,-1 0 7-15,3 0 1 0,-3 0-9 0,-1 0 6 16,0 0-1-16,1 0 2 0,-1 0 5 0,2 0-6 16,-2 0-3-16,0 0 10 0,3 0-10 0,-3 0-6 15,1 3 17-15,1-1-10 0,-2 1-3 0,0-1 16 16,1 1-3-16,1-3-12 0,-3 4 12 0,1-4-1 16,0 3 3-16,-1 0 7 0,-1-1-6 0,2 2 6 15,1 0-11-15,-2-3 1 0,2 4 5 0,-2-2-4 16,2 1 1-16,1 0-2 0,-2 0 2 0,2 0 1 15,0 1 6-15,0 0 10 0,3-1 9 0,-1 2-20 16,2-1-5-16,0 0 0 0,0-1-15 16,0-1 2-16,3 1 7 0,2 1-13 0,0 0 4 15,1 0 0-15,-1 0-6 0,1 0 10 0,2-1-13 16,-1 1 5-16,2 0 10 0,0-2-8 0,1 2 0 16,1-1 11-16,0 1-11 0,-3-2-4 0,4 2 4 15,-3-3-8-15,0 0 4 0,0 1 8 0,-2-1 0 16,2-1-4-16,-2 0-4 0,0-1 10 0,0 0-6 15,-1 0-2-15,1 0 4 0,-3 0-10 0,1 0 10 16,0 0 4-16,-2 0-2 0,-3 0-4 0,3-5 2 16,-3 3-4-16,3-2 4 0,-3 1-4 0,2 1 0 15,-2-2 0-15,0 0-2 0,1 2 12 0,0-1-10 16,-1-1 2-16,3 3 6 0,-2-1-18 16,-1 0 10-16,0-1 10 0,4 3-16 0,-4-1 8 15,0 0 6-15,0 1-10 0,1 0-21 0,-1 0-44 16,0 0-44-16,0 0-58 0,0 0-45 0,0 0 8 15</inkml:trace>
  <inkml:trace contextRef="#ctx0" brushRef="#br0" timeOffset="185228.15">10766 4342 82 0,'0'0'8'16,"0"0"11"-16,0-4-2 0,0 1 19 0,0 1 20 15,0-1 5-15,0 3 8 0,0-2-11 0,0 2-37 16,0-3-13-16,0 3-2 0,0 0-10 0,5 0 2 16,-5 0 6-16,0 0-6 0,0 0-5 0,0 0 14 15,0 0-5-15,0 0-4 0,0 0 14 0,0 0-10 16,-6 0-12-16,-1 0 13 0,1 0-6 16,-5 0-6-16,2 0 14 0,2 5 1 0,-2-3-13 0,1-1 10 15,2 1 6-15,-1 0-21 0,2-1 12 16,2-1 7-16,0 0-16 0,1 0 12 0,1 0 8 15,1 1-22-15,0-1 8 0,0 0 12 0,0 0-6 16,0 0 54-16,0 0 19 0,0 0-12 0,0 0 6 16,0 0-35-16,0 3-30 0,6-3 1 0,-1 0-1 15,3 0-19-15,2 0 14 0,4 0 3 0,0 0-21 16,3-4 25-16,3-1 0 0,3 0-14 0,1 2 18 16,1-1-13-16,3 1-12 0,2 2 14 0,4 0 0 15,0 1-10-15,4 0 16 0,5 0-1 16,-3 0-16-16,2 0 19 0,1 0-1 0,-2 0-14 15,0 0 12-15,0 4-1 0,-4 0-15 0,-4-3 11 16,0 2 9-16,-1-1-16 0,-2-2 7 0,-2 0 9 16,-4 2-20-16,-1-2 11 0,-5 0 9 0,2 0-1 15,-5 0 6-15,0 0-1 0,-3-4 0 0,0 1-15 16,-4 1 4-16,3-1 2 0,0-1-8 0,-3 1 4 16,0-1 2-16,4-1 0 0,-4 1-12 0,4-1 14 15,0 0-2-15,-1 1-8 0,-1 0 14 0,2 1-3 16,0-1-14-16,0 0 13 0,-2 0 3 0,-2 4-14 15,-1-4 9-15,1 1-1 0,-1 1-8 0,-6 2 2 16,2-1 19-16,-2-1-16 0,-1 2-3 0,0 0 10 16,0 0-8-16,0 0-8 0,0 0 16 15,0 0-6-15,0 0-14 0,0 0 18 0,0 0-8 16,0 0-5-16,-2 0 7 0,2 0 5 0,-3 0 2 16,-1 0-10-16,3 0 4 0,-1 0-14 0,1 0-49 15,1 0-18-15,0 0-32 0,0 0-37 0,0-2 22 16</inkml:trace>
  <inkml:trace contextRef="#ctx0" brushRef="#br0" timeOffset="185731.81">12504 4174 413 0,'0'0'3'0,"0"0"15"0,1 0 26 15,-1 0 11-15,0 0 9 0,0 0-17 0,0 0-25 16,0 0-17-16,0 0-12 0,0 0 5 0,0 0-13 16,0 4 12-16,-6-2 5 0,4 1-8 0,-3 1 8 15,2 1 3-15,-2 0-3 0,-1 3 2 0,0 0-4 16,-2 3-2-16,2-1 4 0,-3 2-4 0,-3 0 6 15,3 2-4-15,0 0 0 0,0 0 7 0,1-1-2 16,0 2 1-16,2-1-2 0,-2-1-8 16,4-2 2-16,-1 1 4 0,0-2-6 0,0 1 8 15,3-2 5-15,-2-3-9 0,3 2-4 0,-1-1 12 16,0-2-10-16,0-3-6 0,1 2 12 0,1-2-7 16,0 1-1-16,0-2 19 0,0-1-8 15,0 3-15-15,-1-3-35 0,1 1-30 0,0-1-35 0,0 0-44 16,0 0 28-16</inkml:trace>
  <inkml:trace contextRef="#ctx0" brushRef="#br0" timeOffset="186667.26">12638 3963 116 0,'-11'-3'3'0,"0"1"0"0,1-1 7 0,-1 3 6 16,2-2-14-16,-1 2 6 0,-1-3-4 0,3 3-13 16,-3 0 12-16,-1 0 6 0,0 0-12 0,-3 0 1 15,0 0 29-15,3 0 8 0,-4 5 18 0,1-2 13 16,0 1-40-16,0 1-15 0,2-1-6 0,-2 0-10 15,1 1 3-15,1-1 5 0,1 2-1 0,1-1-9 16,-1 1 16-16,0 0-6 0,2 0-8 16,-1-1 9-16,-1 2-6 0,1 1-2 0,-2 1 1 15,0-1 8-15,2 1 0 0,0-2-8 0,0 3 13 16,-1-1-3-16,1 1-14 0,2 0 13 0,-3 2 11 16,3-2-13-16,-1 2 13 0,-1 0 1 15,3 0-22-15,0 0 8 0,-2 0 3 0,5 0-7 0,-4-2-2 16,3 2 10-16,0 0-7 0,0-2 1 0,1 2 0 15,0-4-1-15,0 3-1 0,4-1-7 0,-3-2 14 16,4 1-2-16,-4 1-8 0,4-1 15 0,0-1-6 16,0 1-13-16,0-1 12 0,0 1 4 0,8-2-22 15,-4 2 27-15,1-3-6 0,2 4-15 0,-1-3 23 16,5 3-13-16,-1-3-5 0,2 0 8 16,-1 1-1-16,3 1-12 0,-2-3 14 0,0 3 2 15,2-2-14-15,-3 0 10 0,0-2 2 0,0 2-12 16,-1-2 8-16,1-2 4 0,-3 2-10 0,1-1 3 15,0 0 11-15,-2-1-8 0,-1-2-3 0,1 3 7 16,-1-3-10-16,2-1 1 0,-2 2 4 0,1 0 0 16,-1-2-4-16,3 0-7 0,-1 0 0 0,4 0 5 15,-3 0-6-15,3 0 3 0,1 0 8 0,1 0-15 16,2 0 5-16,2 0 14 0,-1 0-6 0,2 0 2 16,1-5 1-16,-2 1-7 0,4 1 1 15,0 1-1-15,-3-1 9 0,5-1-1 0,-3-1-12 16,-1 2 13-16,-3-2 1 0,2-2-10 0,0 2 12 15,-1-2-2-15,-4 0-14 0,-1-2 2 0,3 1 9 16,-3 0-9-16,2-2 4 0,0 1 13 0,-4 0-10 16,2-1-2-16,-2 0 1 0,-3 1-1 0,3 1 0 15,-3-2 2-15,0-1 7 0,-1 3-5 0,-3 1-6 16,2-3 4-16,-1 3 7 0,0 0-12 0,-2-1 8 16,2 1 10-16,-2 3-13 0,0-2 5 0,0-1-5 15,0 3-7-15,-3-1 4 0,4 0-4 0,-4-2 1 16,1 2 8-16,1 0-8 0,-2 0 3 0,0-1 10 15,0-1-12-15,0 2 2 0,0-1 8 0,0-1-9 16,0-1-5-16,0 3-3 0,0-2-8 16,-3 2-16-16,3-2-37 0,-5 2 2 0,0 0-21 15,2 0 5-15</inkml:trace>
  <inkml:trace contextRef="#ctx0" brushRef="#br0" timeOffset="188647.34">6034 5074 170 0,'0'-1'-4'0,"0"-1"34"0,0 0 22 0,0 1 3 16,6-1 11-16,-6 2-26 0,0-3-22 0,0 3-1 15,0-2 8-15,0 2 18 0,0 0 14 0,0-2 6 16,0 1-15-16,0 0-22 0,0 0-12 0,0-1-6 16,-6 2 3-16,6-1 12 0,-2 0 1 15,2 1 2-15,-3 0 1 0,3 0-8 0,-3 0-10 16,3 0-5-16,-3 0 3 0,0 0-11 0,1 0 3 15,-3 0 6-15,1 0-7 0,1 0-1 0,-1 0 12 16,0 0-11-16,-1 0-4 0,1 0 16 0,1 4-12 16,0-1 2-16,-3 1 2 0,1-1 0 0,1 2 0 15,-3-1-6-15,2 3 8 0,-2-1-12 16,0 1-1-16,1 2 13 0,-1 1-12 0,1 0 4 0,-4 0 8 16,6 1 2-16,-2-2 1 0,1 0-3 15,0 3 1-15,-1-3-12 0,1 1 1 0,2-2 10 16,0 1-8-16,0-2 4 0,1 0 10 0,2 0-16 15,0-1 0-15,0 1 16 0,0-2-16 0,0-1 12 16,0 3 9-16,6-1-15 0,-1-2 2 0,0-1 5 16,4 1-3-16,-2 0 0 0,3-2 10 0,1 0-16 15,1-2 1-15,1 0 12 0,2 0-11 0,-2 0 3 16,1 0 1-16,-3 0-4 0,1 0 0 0,-2-4 13 16,0 0-5-16,-1 0-14 0,-1 1 8 0,-1 1-4 15,-1-2-6-15,-1 0 18 0,2 0-6 16,-2-1-8-16,-2 0 11 0,2 0-7 0,-2 0 8 0,2 0 7 15,1-2 4-15,-4 3 13 0,1-1-6 0,0 0-1 16,0-2-7-16,-1 2-18 0,0 2 6 0,-1-4 2 16,-1 2-6-16,0 0-2 0,0 0 4 15,0 1-8-15,0-3-4 0,0 2 14 0,0 1-10 16,0 0 0-16,-5-1 12 0,2 1-2 0,0 1-8 16,0-2 7-16,1 1-3 0,-2 1-7 0,4-2 3 15,-3 5-4-15,1-5 0 0,0 3 1 0,1-1 6 16,-1 1 9-16,-1 0-10 0,1-1 6 0,2 1 5 15,-3 0-19-15,2-1 8 0,-1 1 2 0,0-1-11 16,2-1 5-16,-3 3 6 0,-1-3-4 0,2 3-2 16,1-2 4-16,-1 2 0 0,0-2 2 0,1 2-4 15,-1 0 4-15,1-2 2 0,-1 2-4 0,2 0-2 16,-2-1 6-16,1 2-6 0,1-3-4 0,0 3 12 16,0-2 0-16,-2 2-12 0,2-2 12 15,0 2-4-15,0-1-12 0,0 0 14 0,0 0-2 16,0-1 2-16,0 1-2 0,0 0-2 0,0 0-4 15,0 0-8-15,0 0 8 0,0-2 8 0,0 3-9 16,0 0 6-16,0-2 11 0,0 0-20 0,0 1 10 16,5 0 13-16,-3 1-24 0,1-1 7 0,0-1 6 15,0 1-17-15,3 0 7 0,1 0 15 0,1 1-9 16,1-5-5-16,2 5 14 0,3-4-13 0,2 4 2 16,2-1 14-16,0-1-12 0,0 0-6 15,1 2 4-15,1 0-2 0,0-3 4 0,0 3 6 16,0-2-4-16,0 2-2 0,0-2-4 0,0 2 6 15,-2 0 4-15,1 0-15 0,-3 0 10 0,1 0 7 16,-4 0-14-16,-1 0 8 0,-3 0 4 0,-2 0-16 16,1 0 5-16,-5 0 10 0,0 0-7 0,-1 0-1 15,-2 0 8-15,0 0-3 0,0-1-8 0,0 1 8 16,0 0-4-16,0 0 6 0,-5-2-4 0,2 2 0 16,-2-2 6-16,2 2-10 0,3 0-3 0,-3-1-1 15,2-1-26-15,-3 1-22 0,1 0-6 0,0 1-11 16,3 0 1-16,-2-3 23 0,1 3 10 0,-1 0-1 15,2 0 6-15,0 0-15 0,0-1-10 0,0 1 2 16,0 0-8-16,0 0-19 0,0 0-28 16</inkml:trace>
  <inkml:trace contextRef="#ctx0" brushRef="#br0" timeOffset="202364.3899">6037 5363 150 0,'0'0'-2'0,"0"0"24"16,0 0 11-16,0 0 6 0,0 0 13 0,0 5-14 15,0-3-6-15,0 1-13 0,0-1 5 16,0-2-1-16,0 3-2 0,0-3 27 0,0 0 7 16,0 0-6-16,0 0 7 0,0 0-24 0,0 0-12 15,0 0 13-15,0 0-16 0,-3-3-3 0,3 1 8 16,0-1-11-16,-3 3 5 0,3 0 10 0,0 0-9 15,0-1 0-15,0 1 13 0,0 0 1 0,-2 0 1 16,2 0-4-16,0 0-3 0,0 0-6 0,0 0-10 16,0 0 1-16,0 0 1 0,0 0-15 0,0 0 8 15,0 0 9-15,0 0-21 0,0 4 16 16,0-4-3-16,0 2-14 0,0 1 7 0,0-3 8 0,3 0-12 16,-1 2-1-16,1 0 16 0,-3-1-15 15,3-1 6-15,0 2 12 0,-2 0-8 0,1-1-3 16,0-1 3-16,1 3 2 0,0-2-6 0,-1-1-2 15,1 3 9-15,0-3-7 0,-1 0-5 0,1 2 10 16,1 0-5-16,-2-1-3 0,3-1 1 0,-2 2 11 16,0-2-12-16,1 0 3 0,-1 2 13 0,0-2-21 15,2 0 5-15,-1 0 14 0,1 0-17 0,-2 0 6 16,2 0 4-16,1 0-8 0,-2 0 0 0,1 0 6 16,-1 0 2-16,1 0-6 0,1 0-2 0,-3 0 4 15,4 0 2-15,-4 0-4 0,3-4 6 0,-1 4 0 16,1 0-8-16,-3-1-2 0,2-3 10 0,2 4-8 15,-3-3 2-15,2 3 4 0,-2-4-4 16,2 3 2-16,0-3-5 0,-1 3 8 0,3-3-1 16,-5 1-4-16,2 2 4 0,-2-3 2 0,2 2-7 15,-2-3 3-15,-1 3 3 0,2-1-7 0,-1 1-1 16,-3-1 11-16,3 1-5 0,-3 0-4 0,2-1 16 16,0 1-23-16,-2 0 5 0,0-1 9 0,0 0-4 15,0 1-2-15,4 0 3 0,-4-1 3 0,2 1-17 16,0 0 23-16,-1 1-7 0,-1-3-7 0,1 4 10 15,-1-3-10-15,0 3 0 0,0-4 4 16,0 3 0-16,0-3 4 0,0 3-4 0,0-2-4 0,0 2 1 16,0-2-12-16,0 1 7 0,0-1-5 15,0 2-2-15,0 0-2 0,0-1-4 0,0-1-4 16,0 3 8-16,0-2 14 0,-4 0-7 0,-2 1 7 16,4 0 5-16,-3 0-10 0,2-1 1 0,-1 1 14 15,2 0-9-15,-3 0 2 0,0 1 2 0,4-2-8 16,-2 2 8-16,1 0-9 0,0 0 9 0,2 0 4 15,-1 0-14-15,1 0 13 0,0 0 1 0,-2 0-12 16,2 0 6-16,0 0 4 0,0 0-8 0,0 0 2 16,-3 0 6-16,3 0-8 0,-3 0-5 0,3 0 13 15,-3 0-10-15,1 0 1 0,-1 0 12 16,0 0-14-16,1 0 9 0,-2 0 3 0,2 0-12 0,-1 0 5 16,-2 0 2-16,2 0-7 0,0 0 12 15,1 0-3-15,-1 0-2 0,0 4 4 0,0 0-15 16,1 0 5-16,-1-2 4 0,0 3-7 0,1 0 17 15,-1 0-3-15,3-1-10 0,-3 2 8 0,2 1-1 16,-1-2-9-16,2-1 5 0,0 4 6 0,0 1-8 16,0-4 2-16,0 2 6 0,0 1-8 0,0-1 4 15,6-2 8-15,-6 2-7 0,3 0 1 0,0 1-2 16,-3-1-3-16,2-2 4 0,-2 2-4 0,0-2 3 16,0 2 11-16,0-2-17 0,0 0 12 15,0 0 1-15,0 2-13 0,0-2 8 0,-8 0 2 16,5 2-8-16,-2-3 6 0,4 1 3 0,-2-2-10 15,-1 0 9-15,4 1-8 0,-3-1-3 0,3-3 16 16,-2 2-16-16,1 0 1 0,1-2 11 0,0 0-14 16,0 3 9-16,0-3 8 0,0 2-6 0,0-2 5 15,0 1-9-15,0 0 0 0,-2 0 4 0,2-1-11 16,0 2 11-16,-1-1 3 0,1-1-14 0,0 1 14 16,0-1 6-16,-2 0-12 0,2 0 4 0,0 0-6 15,0 0-16-15,0 0 1 0,0 0-12 0,0 0-1 16,0 0 1-16,0 0-12 0,0 0 13 0,5 0 13 15,-2-4-1-15,0 1 14 0,1-2 6 16,-1 3-16-16,0-1 2 0,3-3 13 0,-3 0-11 0,2 2 7 16,0 1 10-16,1-2-6 0,-1 1-4 15,-2-1 2-15,3 2-4 0,-1 1-1 0,-3-1-1 16,4 1 6-16,-3-1 4 0,2 1-8 0,-2 0 4 16,3-1 4-16,-3 3-6 0,1-2 0 0,0 2 11 15,-2 0-14-15,1 0-1 0,0 0 15 0,-1 0-7 16,1 0 0-16,0 0-4 0,-3 0 4 0,0 0-4 15,3 5-3-15,-3-2 12 0,0 1-7 0,0-2-4 16,0 1 8-16,0 2 0 0,0 0-10 0,0 2 3 16,0-2 6-16,0 4-6 0,0-2-1 0,0-2 13 15,-6 3-2-15,6-1-11 0,0-2 10 16,-3 2-2-16,3-2-10 0,0-3 14 0,0 1-7 0,0 1 1 16,0-1-5-16,0-1 1 0,0-2 5 15,6 0-14-15,0 0-18 0,-2 0-24 0,6 0-31 16,-1 0-41-16,0 0-4 0,2-5 11 0</inkml:trace>
  <inkml:trace contextRef="#ctx0" brushRef="#br0" timeOffset="203227.73">6924 5213 211 0,'-3'0'2'0,"1"-2"3"0,2 2-2 0,0 0-3 15,0 0 14-15,0 0 12 0,0 0 23 0,0 0 7 16,0-5-13-16,0 5-11 0,0-4-8 0,0 1 12 15,0 0-2-15,0 3 14 0,0-2 1 0,0 0-22 16,0 2 10-16,0 0-9 0,0 0-17 0,0 0 14 16,0 0-3-16,0 0-14 0,0 0 3 15,0 0 2-15,0 0-19 0,0 0 13 0,0 0 8 0,-5-5-15 16,2 5 19-16,3-3 1 0,-4 1-7 0,2-1 15 16,0 3 3-16,2 0 3 0,0-2 15 0,0 0-2 15,0 2-21-15,0 0 1 0,0 0-8 16,0 0-5-16,0 0 20 0,0 0 3 0,0 0-5 15,0 0-1-15,0 0 4 0,0 0-19 0,0 0-10 16,0 0 9-16,0-1-15 0,0-1 4 0,0 0 8 16,0 2-8-16,0 0-8 0,7-3-4 0,-3 3 2 15,1-4 4-15,4 4-1 0,-1-1 8 0,2-3-1 16,4 4-14-16,1-1 8 0,-2-1 4 0,0 1-4 16,1 0 2-16,1 1 8 0,-4 0-10 0,3 0-4 15,0 0 18-15,-1-3-14 0,1 3 2 0,0 0 4 16,1 0-12-16,0 0 8 0,0 0 4 0,-1-1 4 15,-2 1-4-15,-2 0-8 0,-2 0-2 0,1 0 2 16,-4 0-8-16,0 0 10 0,-2 0 12 0,0 0-19 16,-3 0 9-16,0 0-4 0,0 0-24 15,0 0 7-15,0 0-10 0,0 0-17 0,0 0 4 16,0 0-6-16,0 0 1 0,0 0-2 0,0 0-19 16,0 0-6-16,0 0-3 0,0 0-7 0,0-4-13 15,0 4 5-15,5-2-42 0,1 0 16 0,-2 2 11 16</inkml:trace>
  <inkml:trace contextRef="#ctx0" brushRef="#br0" timeOffset="203839.73">6919 5441 68 0,'0'4'20'16,"0"0"-5"-16,0-3-6 0,0 2 11 0,0-3-18 15,0 0 14-15,0 0 33 0,0 0-6 0,0 0 6 16,0 0 6-16,0 0-30 0,0 0-6 0,0 0 0 16,0 0-21-16,0 0 8 0,0 0-6 0,0 0 0 15,0-3 21-15,0 3-2 0,0 0 29 0,0 0 7 16,9 0-14-16,-2 0-3 0,1 0-18 0,0 0-9 15,1 0-4-15,1 0-3 0,4 0-1 16,-2 0-5-16,-2 0-5 0,2 0 11 0,-2 0-1 0,1 0-1 16,0 0 0-16,-3 0 0 0,0 0-6 0,3-1 2 15,-3-2 17-15,0 2-8 0,0 1-5 16,1-1 16-16,-2 0-3 0,-1-1 9 0,-1 2-2 16,1-3-6-16,0 3 4 0,-3 0-12 0,1 0 6 15,-1 0-3-15,-2-2-7 0,3 2 2 0,-1-2-5 16,0 1-2-16,3-1 2 0,-4-1-1 0,4 1 0 15,-3 0 0-15,4 2-9 0,-4-3 7 0,2 3 0 16,-1-2-1-16,1 0 12 0,-2 2-13 0,0 0-3 16,0 0 3-16,-1-1-14 0,1 1 2 0,-3 0-12 15,2 0-10-15,1-2 5 0,0 0-16 0,-3 1-2 16,5 0 3-16,-5 0-13 0,4 1 13 0,-2-2 1 16,1-1-36-16,-2 3 9 0,3 0-23 15</inkml:trace>
  <inkml:trace contextRef="#ctx0" brushRef="#br0" timeOffset="-207949.63">7811 5134 170 0,'0'-3'-9'15,"0"3"11"-15,0 0 23 0,0 0 27 0,0 0 22 16,0 0 9-16,0 0 0 0,0 0-17 0,0 0-4 16,0 0-19-16,0 0-23 0,0 0 2 0,0 0-15 15,0 0-1-15,0 0 19 0,0 0 1 16,0 0 14-16,0 0 19 0,0 0-11 0,-1 0-12 0,-2 0-8 16,3 0-13-16,0 0-8 0,-3 0-5 15,3 0-2-15,0 0-2 0,-4 0-9 0,4 0 13 16,0 0-4-16,0 0-10 0,0 3 9 0,0-3-1 15,0 2-7-15,0 0 1 0,-2 1 10 0,0 0-11 16,2 2 6-16,-1 0 12 0,-3 3-7 0,1 0 2 16,0 1 5-16,-1 4-5 0,0-1-6 0,-3 3 1 15,3-1 3-15,-2 3 0 0,1 0 0 0,0 0 3 16,-1 2 3-16,0-2-10 0,1-2 12 0,2 1 3 16,-2-1-17-16,1-3 10 0,0 2 4 0,-3-2-16 15,7 0 12-15,-4-2 11 0,4 0-21 0,-3-2 12 16,3-2 3-16,0 1-16 0,0-2 9 15,0 0 3-15,0-2-3 0,0-1 0 0,0 0 2 16,0-1-6-16,0-1-5 0,0 4 1 0,0-4 2 16,0 0 6-16,0 3 2 0,0-1-2 0,0 0 5 15,0 1-5-15,0 0-2 0,0-1-4 0,0 0 0 16,0 1 4-16,0 0 0 0,0-1 6 0,0 0 0 16,0-1-1-16,0 0-5 0,0-1 6 0,0 0-6 15,0 0-4-15,0 0 4 0,0 0 8 0,0 0 7 16,0 0-5-16,0 0 5 0,0 0 5 0,0 0-1 15,0 0-4-15,0 0 8 0,0 0-19 0,3-5-12 16,1 1 14-16,-4 1-4 0,5-2 0 16,-1 0-2-16,-3 1 4 0,0-1-6 0,3 0-4 0,-2 0 27 15,1 1 0-15,-3-1-6 0,3 0 14 16,-3 0-19-16,2 0-10 0,-1 0 8 0,1 0-6 16,-2 0-2-16,2 1 3 0,2-3 1 0,-1 1 0 15,0-1-4-15,-2 3-8 0,3-1 6 0,-1-3 2 16,-1 1-7-16,3 1 7 0,-2-2 0 0,-1 1-10 15,5 0 14-15,-4 1 3 0,2-3-9 0,-2 1 2 16,2 3-3-16,-2-2-3 0,1-2 10 0,0 4-2 16,-1 0 3-16,0-2 7 0,-2 2-21 0,3 1 3 15,-2 0 6-15,-1 0-14 0,2 1 12 0,-1-1 10 16,2 1-12-16,-3 0 0 0,1 1 8 16,2-3-10-16,-1 5 2 0,0-4 4 0,-2 3-1 15,3-3-5-15,1 1 0 0,-2 1 0 0,2 0 2 16,-2-1-5-16,2 1-5 0,-1-1 9 0,-3 2-3 15,5 0 6-15,-3 1 2 0,2 0-6 0,-2 0 1 16,5 0-5-16,-3 0 12 0,3 0 6 0,1 0-8 16,2 4 1-16,-1-1 7 0,1 0-14 0,0 1-1 15,-2-1 16-15,-1 1-16 0,1-3 5 0,-4 3 4 16,0 1-6-16,-2-3 2 0,-1 2 2 0,-1 2 4 16,-1-3 1-16,0 2-6 0,0 0-3 15,0 2 4-15,-8-2-10 0,2 2 14 0,-5-2 9 16,3 2-15-16,0-2 0 0,-1 2 4 0,-1 0-15 15,-1-4 8-15,2 2 12 0,1-1-11 0,-2-1 4 16,5-1 4-16,-1 0-4 0,0 1 0 0,-1-1-11 16,3 1-34-16,-2-1-45 0,4-2-39 0,-3 3-36 15,2-3-22-15,0 0-8 0</inkml:trace>
  <inkml:trace contextRef="#ctx0" brushRef="#br0" timeOffset="-207080.56">8387 5344 205 0,'0'0'17'0,"0"0"17"0,0 0 17 0,0 0 2 16,0 0-20-16,0 0 10 0,0 0 21 0,0 0 5 15,0 0 16-15,0 2-22 0,0 1-43 0,0-3 0 16,0 2-13-16,0-2-9 0,0 1 10 0,0 0 1 16,0 0-7-16,0-1 3 0,0 0 8 0,0 2-13 15,0-2 9-15,0 0 4 0,0 0-4 0,0 0-2 16,0 0-5-16,0 0-2 0,0 0 0 0,0 0 0 16,0 1 9-16,0-1 4 0,2 0-7 0,1 0 5 15,0 0 2-15,1 0-7 0,2 0-6 0,3 0 4 16,-1 0-4-16,-1 0 3 0,1 0-1 15,-1 0 2-15,0 0 3 0,-1-4-12 0,0 2 14 16,-1 0-4-16,4-1-10 0,-2 1 11 0,1 0-3 16,0-1-1-16,-1-1 5 0,2 3-3 0,-5-4-4 15,1 1 4-15,0 1-6 0,-1 1 2 0,-4-5 0 16,2 2-8-16,-1 1 6 0,-1 0 1 0,0-1-1 16,0-2 4-16,0 2-8 0,0 0 2 0,0-2-3 15,-7 3-4-15,0-1 9 0,3 2 4 0,-1-2-7 16,0 1-3-16,0-1 8 0,-4 2-11 0,4-1 13 15,0 1 5-15,-1 1-9 0,3-1 4 0,-5 1-9 16,5-1-1-16,0 3 4 0,1-1 1 0,-1 0-1 16,-2 1 6-16,2 0-4 0,-3 0 2 15,0 0 2-15,-1 0-6 0,-1 5 0 0,0-3-1 16,-3 3 5-16,3 0 7 0,-4 0-3 0,4 0-2 16,0 2 2-16,-2-2-8 0,-2 4 0 0,4-3 8 15,-2 3 2-15,2-1-6 0,-1-2 5 0,1 2-3 16,-1-1-6-16,-2 0 1 0,8 0 1 0,-4 1 2 15,2 1-4-15,-1-3 4 0,0 1 0 0,3 2 0 16,3-2 2-16,0 1 5 0,0 1-5 16,0-1 4-16,0 1 3 0,9-1-11 0,-3-1 4 0,2 1 0 15,-1-2-6-15,4 2 4 0,-2-1 4 0,-1-2-6 16,1 3 8-16,1-4-3 0,-2 1-6 0,0-1 12 16,0 1-11-16,0-3 2 0,-2 1 9 15,-1-1-12-15,-2-1 5 0,3-1 3 0,-4 0-5 16,2 2-3-16,-2-2 1 0,1 0 2 0,0 0-4 15,5 0-3-15,2 0-1 0,-4 0-1 0,2 0-14 16,0 0-12-16,1 0-7 0,0 0-25 0,1 0-27 16,1 0 6-16,0-3-40 0,2-2 7 0,1 3 9 15</inkml:trace>
  <inkml:trace contextRef="#ctx0" brushRef="#br0" timeOffset="-205717.0799">8917 5646 315 0,'5'0'19'0,"1"0"7"0,-3 3-1 16,3-3 27-16,-2 0 21 0,-1 0 23 0,0 0 21 15,-1-3-10-15,-1-2-37 0,1-2-29 0,0 2-13 16,-1 0-24-16,3-2 2 0,0 3 7 0,-3-1-13 16,3 0 6-16,0 1 9 0,-1 0-6 0,2 0 2 15,0-1 4-15,-1 0-13 0,1 0-6 0,0 0 4 16,-2-2 4-16,4 2-11 0,-2-2 9 15,2 0 3-15,0 0-14 0,-1 1 13 0,2-1-6 16,1 0-4-16,-1 0 8 0,0 0 0 0,0-1-4 16,1 3-4-16,-1-2 1 0,1-2 1 0,0 1-5 15,-1-1 9-15,0 4 0 0,0-3-8 0,-1 1 8 16,1 0 0-16,-3 0-8 0,0 0 3 0,0 1 7 16,-3-1-12-16,3 3 4 0,-2-4 6 0,-1 3-3 15,1-2-1-15,-3 2 6 0,4-1-6 0,-3 0 6 16,1 0-2-16,1 0-2 0,2 1 6 0,-4-2-14 15,5 2-1-15,-3-2 11 0,1 0-5 16,1 2-1-16,-4-2 13 0,1 2-23 0,3 1 3 0,-4-1 4 16,2-1-1-16,2 2 12 0,-4-1-2 15,-1 2 0-15,4-2-1 0,-4 3-3 0,1-2 0 16,0 1 8-16,1 1-8 0,-2 1 2 0,2-4 8 16,-2 5-12-16,0-4 6 0,0 4 10 0,0-1-18 15,2-1-1-15,-2 0 14 0,0 2-9 0,0 0 6 16,0-3 8-16,0 3-14 0,0-2 2 0,0 0-2 15,0 2 2-15,0 0 1 0,0-1-11 0,0 1 10 16,0 0 1-16,0 0-9 0,0 0 10 0,0 0 2 16,0 0-8-16,0 0 1 0,0 0 1 0,0 0-5 15,0 0 9-15,0 0 2 0,0 3-2 0,0-3 6 16,0 5-14-16,0-3 6 0,-4 1 8 16,1 1-17-16,2 1 13 0,-4-2 5 0,0 2-12 15,2 2 6-15,-3-2 9 0,4 2-20 0,-1 1 7 16,-2 1 14-16,3-2-21 0,-1 3 16 0,-3-1 5 15,5 4-20-15,-2 1 7 0,-2-1 7 0,3 0-12 16,1 0 4-16,-3 2 8 0,1-1-7 0,0 0-3 16,0 1 18-16,-1-2-10 0,0-2-6 0,1 1 10 15,0-2-3-15,3 0-6 0,-2 0 5 0,0-1 1 16,2-2-6-16,0 0 8 0,0 1-6 16,0-4 6-16,0 3-8 0,4-1 2 0,4-2 9 0,-2 1-7 15,0-2-2-15,1 1 5 0,-1-1-8 0,1-3 3 16,5 0 2-16,-4 0-12 0,2 0-10 15,3 0-9-15,-3-5 5 0,2-2 9 0,-2 0 2 16,0-1 15-16,0-1 2 0,0 1-12 0,0-1 16 16,-2 0-1-16,0-2-12 0,-1 2-5 0,1 1 12 15,-4-1-15-15,3 1 17 0,-1-1 2 0,-2 2-14 16,2-1 16-16,-3 2-19 0,2 0 11 0,-2-1 3 16,3 0-8-16,-3 2 3 0,2-2 3 0,0 2 3 15,-3 2-4-15,1-2 2 0,-3 3 0 0,3 0-6 16,-3-1-1-16,3 1 10 0,-3 2-1 0,0 0-11 15,0 0 7-15,0 0 2 0,0 0-15 0,0 0 11 16,0 0 7-16,0 0-16 0,0 0 9 0,0 0 6 16,0 0-9-16,0 0 9 0,0 0-10 15,0 0-5-15,0 0 13 0,0 0-10 0,0 2 5 16,0 1 14-16,0 1-22 0,-6 1 7 0,3 2 13 16,1-2-14-16,-3 3 7 0,0 1 5 0,2 1-5 15,-3 0-1-15,3 2-2 0,-2-3-1 0,2 3 11 16,1-2-12-16,-1 0 6 0,0 2 10 15,3-3-18-15,0 1 6 0,0 0 12 0,0-1-15 16,0 1 6-16,0-3-21 0,0 1-55 0,0-1-21 0,3 0-71 16,0-2-1-16</inkml:trace>
  <inkml:trace contextRef="#ctx0" brushRef="#br0" timeOffset="-204675.94">9421 5632 96 0,'0'0'22'0,"0"3"-9"16,0-3 9-16,0 0 36 0,0 0-4 0,0 0 7 16,0 0 1-16,0 0-32 0,0 0-23 0,0 0-5 15,0-3-4-15,0 3 9 0,0-3-2 0,0 3 4 16,0 0 4-16,0 0-17 0,0 0 7 0,5 0-1 15,-5 0-4-15,0 0 13 0,5 0-11 16,-5-2 4-16,3 2-3 0,2-2-6 0,-1 2 7 16,1 0 2-16,-2 0-8 0,3-1 7 0,-1-1 1 15,2 0-4-15,-1 2 3 0,0-3-4 0,-1 2 4 16,-2-2-7-16,2 0 8 0,0 1 1 0,-1-3-12 16,-1 2 7-16,1 2-7 0,0-3 0 0,-2 0 3 15,1 1-1-15,0-2 5 0,-1 1-3 0,1 1-2 16,1-2-2-16,-4 1 3 0,1-2-3 0,2 4 2 15,-2-3 12-15,-1 1-4 0,2-1 1 0,1 2-3 16,-1-1-2-16,-1-1 3 0,1 4-6 0,-2-3 2 16,0 1 6-16,0 2-15 0,0-2 4 0,0 1 9 15,0-1-6-15,-6 0 8 0,1 1-11 0,1 2 3 16,-3-3 8-16,2 2-9 0,0 0 10 0,-1-1 5 16,1 2-13-16,-1 0-2 0,1 0 6 15,-1 0-4-15,-2 0-2 0,3 0 15 0,-2 0-3 16,2 5-9-16,-2-5-1 0,3 7-1 0,0-3 6 15,-2 1-5-15,2-2 1 0,0 2 5 0,1 3-11 16,1-4 4-16,1 1 15 0,1 2-13 0,-2-2-2 16,1 2 15-16,1-2-13 0,-2 0-5 0,2 2 14 15,0-2-14-15,0 2 0 0,0-2 11 0,0 0-1 16,0 3-5-16,0-2 11 0,0 1-7 0,0-2-9 16,0 2 7-16,0-2-2 0,0-2 7 0,0 2-6 15,0-1 1-15,0-1 0 0,0 2-2 16,0-2 7-16,0 2-8 0,0-1 1 0,0 0 0 15,0-1-1-15,5 3 10 0,-4-2-2 0,-1-2-12 16,4 1 7-16,-1 1 9 0,-1 1-9 0,-1 0-2 16,2-2 4-16,0 1-11 0,-3-1 5 0,3 1 11 15,-3 0-7-15,2-2-3 0,0 0 1 0,-1-2-1 16,-1 2 8-16,0-1-5 0,0-1 3 0,0 0 3 16,0 0-17-16,0 0 11 0,0 0 7 0,0 0-10 15,0 0 3-15,0 0 8 0,0-3-11 0,0 3-2 16,0-4 15-16,0 1-13 0,0 2-8 0,0 0 18 15,0-2-10-15,5 1-1 0,1 1 6 0,-2-3-9 16,3 4 7-16,-2-3-4 0,1 1 4 0,2 0 7 16,1 1-12-16,-2-1 3 0,1 2 8 15,0-3-10-15,3 3 4 0,-3-2 4 0,-3 0-4 16,3 2-4-16,-2 0 1 0,2-1 1 0,-4 1 4 16,0 0-4-16,1 0-2 0,-4 0 10 0,2 0-15 15,-1 0 0-15,1 3 16 0,-3-1-5 0,4 3 7 16,-2-3 8-16,-2 3-8 0,3-2-2 15,-3 2-12-15,0-2 5 0,3 2 7 0,-3-1-14 16,0 1 10-16,0 0 1 0,0-1-10 0,2 1 8 0,-2 0 0 16,0 1 0-16,2-2 3 0,-2-2-3 0,0 1 0 15,0-1 1-15,3 0-8 0,-1-2 5 0,-1 0 7 16,2 0-14-16,-1 0-59 0,5 0-44 0</inkml:trace>
  <inkml:trace contextRef="#ctx0" brushRef="#br0" timeOffset="-203912.93">10378 5582 329 0,'0'0'26'0,"0"0"-5"0,0 0 16 0,0 0 21 15,0 0-4-15,0 0 17 0,0 0 8 0,0 0-8 16,0-4 4-16,0 4 10 0,0-2-23 0,0 0-16 16,0 2-17-16,0-3-27 0,0 3-4 15,9 0 7-15,0-4-3 0,3 4 0 0,1-1 0 16,5-1 0-16,6 0-2 0,3 2-2 0,4 0-2 15,4 0 6-15,3 0-4 0,10 0-1 0,0 5 8 16,6-1-10-16,2-1 3 0,4 1-2 0,1-1-35 16,3-1-8-16,-3-1-22 0,1-1 8 0,-2 0 35 15,0 0 10-15,-1 0 18 0,-3 0-6 0,-4-3-2 16,0 0 8-16,-4 1-8 0,-1 0 6 16,-4 2 6-16,-3-3-12 0,-6 3 8 0,-4 0 2 0,-6-2-2 15,-2 0 2-15,-3 2-6 0,-4 0 2 16,-6 0 5-16,0-1-9 0,-2 1 10 0,-2 0-2 15,-4-2-6-15,2 2 26 0,-3 0-15 0,0 0-2 16,0-2-1-16,0 2-12 0,0-1 11 0,-4 1-1 16,-1-1-4-16,3 0 6 0,-1 1-10 0,0-2 4 15,1-1 2-15,-1 3-10 0,0 0 10 0,1-2-3 16,1 2 1-16,-1-2-8 0,2 2-26 0,0 0-46 16,0 0-28-16,0 0-51 0,0 0-16 0</inkml:trace>
  <inkml:trace contextRef="#ctx0" brushRef="#br0" timeOffset="-203308.97">12449 5593 205 0,'-7'-7'5'0,"2"3"-4"0,0-1-3 0,1 2 4 16,2-2 5-16,-1 2 14 0,-1-2 29 0,0 3 7 16,-1 0-18-16,2-1-4 0,3 1-18 15,-1 0-20-15,1 2 12 0,0-1 10 0,0-1-17 16,0 0 7-16,0 2 7 0,0 0-27 0,0-3 6 15,4 3 15-15,4-2-12 0,-3-1-1 0,1-1 10 16,2 1-16-16,4 1 4 0,-3-1 1 0,0 2-1 16,5 0 8-16,-1-1-6 0,3 2-1 0,1 0 9 15,0 0-12-15,0 4 2 0,1 1 18 0,-2 0-20 16,2 1 14-16,-4-2-7 0,2 1-6 0,-7-1 13 16,2 3-19-16,-4-1 14 0,0-2 6 0,0 3-15 15,-6-1 7-15,1 1 9 0,-2 2-11 0,0-1 2 16,0 1 7-16,-10-1-7 0,2 2-1 15,-4 1-6-15,-1-3 11 0,-1 2 1 0,0 0-5 16,-2-1 13-16,0 0-1 0,-3 1-12 0,0-2 1 16,-1 1 24-16,1-2-14 0,1-1-2 0,-2-2 14 15,4 1-27-15,-1-3 4 0,0 0 2 0,4 1-2 16,1-2 6-16,3 0-10 0,2 2 17 0,5-3 3 16,-2 2 5-16,3 0 16 0,1-1-5 0,0-1-8 15,0 0 7-15,5 0 1 0,-1 2-19 0,4 0 2 16,0-1-11-16,3 2-19 0,3-2 17 0,2 2 11 15,1 1-15-15,1-3 7 0,2 3 4 0,1-4-18 16,-2 3 8-16,0 0 12 0,0-2-11 0,-3 0-6 16,2-1 13-16,-1 0-14 0,-4 0-24 15,0 0-32-15,0 0-35 0,-3 0-8 0,0 0-26 16,-1 0 19-16,1-5 5 0</inkml:trace>
  <inkml:trace contextRef="#ctx0" brushRef="#br0" timeOffset="-202528.96">12966 5470 48 0,'5'-3'8'15,"-5"-2"12"-15,0 0-1 0,0 1-5 0,0 0-8 16,0 0-2-16,0 0-6 0,-9 1 2 0,4 1 12 16,-1-2-13-16,-1 0 7 0,1 0 13 0,-2 1-10 15,-1-1-1-15,4-1-4 0,-5 2-1 0,1-2-5 16,0 0 0-16,-1 1 11 0,-2-3 6 0,-1 2 8 16,0 0 10-16,-3 2 10 0,1-3-17 0,-1 0-7 15,-1 1 5-15,0-1-13 0,-3 0-2 0,2 0 8 16,-3 0-1-16,0 1-4 0,-1-4 8 15,3 4-1-15,-5-2-15 0,2 2-10 0,4 1 3 16,-2-1 1-16,1 2 0 0,3 0 11 0,-1 3 3 16,4 0-19-16,-1 0-1 0,1 0 9 0,0 6-8 15,-2-1 6-15,0-1 8 0,2 1-9 0,-2 2 2 16,0-2-2-16,-2 4 8 0,2-3-1 0,0 3-9 16,-2-1 7-16,3 1 8 0,-6 3-11 0,6-2 4 15,-3 2 8-15,2 0-15 0,-3 0-1 0,1 1 6 16,2 0-2-16,0 0 2 0,0-1-1 0,2 2 8 15,-2-2-2-15,1 3-11 0,1-3 12 16,4-2-5-16,-4 4-6 0,2-2 3 0,0 0 8 0,0 1-6 16,1-1 2-16,2 0 10 0,1 2-10 15,2 0 5-15,0-1-4 0,2 1 3 0,1 1 6 16,1-2-7-16,1 0 2 0,0 0 5 0,0 1-17 16,0-1 6-16,0 0 10 0,5 0-8 0,-2-4 0 15,0 4-3-15,2-1-6 0,2 0 6 0,-2-3 6 16,3 3-3-16,-1-2 6 0,3 0-16 0,2 2 5 15,1-2 11-15,0 0-11 0,4 1 1 0,1-1 7 16,3 0-8-16,0-1-2 0,1-1 0 0,0-1-3 16,-2 0 3-16,5 0-4 0,-1-1 8 0,1 0 0 15,2-1-13-15,0 2-7 0,3-2 6 0,-2 0-6 16,2-2 3-16,1-3 23 0,-1 0-10 0,0 0 2 16,-5 0 2-16,5-3-11 0,-6-2 19 15,0-2-10-15,-7 2 0 0,2 0 11 0,-2-1-22 16,-4-1 4-16,-1-1 7 0,1 1-2 0,0-3-3 15,-1 2-1-15,1-3 3 0,0-2-5 0,-4 2-4 16,3-2 8-16,-2-1-1 0,-2 2-4 0,2 2 5 16,-1-2 6-16,-1 0-7 0,0-1 0 0,0 2 6 15,1 1-1-15,-2 2-7 0,-1 0-9 0,2-1 2 16,0 2-11-16,-2 0-1 0,1 0-11 0,-1 2-27 16,2-2-6-16,0 2 0 0,-2-2 17 0,-1 2 20 15,1-2-8-15</inkml:trace>
  <inkml:trace contextRef="#ctx0" brushRef="#br0" timeOffset="-162980.51">4712 6578 82 0,'0'-3'-4'0,"4"1"19"0,-1-2 4 15,0 1 0-15,0 1-2 0,0-1-18 0,-1 1-1 0,0-1 5 16,-1 1 16-16,3 1 11 0,-2 0 15 16,-2 0 10-16,2-1-1 0,-1 2-10 0,1 0-16 15,-2 0-28-15,0 0 0 0,0 0 4 0,0 0 12 16,0 0 17-16,0 0 17 0,0 0 5 0,0 0 7 15,0 0 5-15,0 0-18 0,-5-3-5 0,1 3-2 16,1 0 3-16,1 0-1 0,2 0 1 0,-2 0-15 16,1 0 5-16,-1 0-12 0,1 0-8 0,1 0-9 15,-2 0-12-15,2 0 12 0,-3 0 3 0,3 0 6 16,0 0-5-16,-2 0-6 0,1 6 3 0,-3 1-8 16,1-2-1-16,-3 1 7 0,3 2-10 15,-2 0 6-15,2 1 1 0,0 0-7 0,-1-1 9 16,3 2-4-16,-1 1-6 0,1-3 4 0,1 1 2 15,-2 1-2-15,2 0 4 0,0-3-4 0,0 2 4 16,0-1 4-16,0 0-6 0,0 0 8 0,5-2-10 16,0 1-2-16,-2-2 2 0,2 0-8 0,-2 1 12 15,2-5-2-15,-1 4 0 0,3-3 10 0,-4 1-18 16,5-3 10-16,-3 2-2 0,2 0-17 0,-2-2 9 16,0 0-11-16,3 0-5 0,-2 0 7 0,2 0-6 15,-2-4 15-15,2-1 6 0,0 5 4 0,3-5 6 16,-6 4-12-16,3-2 4 0,-2 0 2 0,0 0 0 15,-3 1 2-15,2-1 5 0,-3 2-5 16,1 0 21-16,0-2 3 0,-1 1-11 0,0-1 13 16,2 1-7-16,2 0 6 0,-3-1 10 0,1-2-10 15,-3 1-12-15,1 1 0 0,3-1-5 0,-4-1-8 16,1 0 0-16,-2 2 4 0,2-2-8 0,-2 1 5 16,0-1-7-16,0 0-5 0,0-2 11 0,3 3-2 15,-3-1 3-15,0 0-9 0,0 1-3 0,0-2 7 16,0 1-6-16,0 1 10 0,0 0-8 0,0 0-10 15,0-1 16-15,0 2-6 0,0-1 10 0,-5-1 2 16,2 2-18-16,-2 1 10 0,3-2-4 0,-1 0-2 16,-2 0 6-16,1 1-3 0,-2 1 5 15,4-1 2-15,0-1 5 0,-1 1-11 0,0 1-3 16,1 0 5-16,-1-1-10 0,1 1 12 0,2 1-6 16,-3 0 0-16,1 0 2 0,0-1-6 0,0 2 16 15,2-2-6-15,-4 1 0 0,4 0-2 0,-1 0-8 16,0-1 10-16,-1 2-4 0,2-1 0 0,-1-1 4 15,-1 0-11-15,2 2 9 0,0 0-4 0,-3-1 10 16,3-1 5-16,0 0-7 0,0 2-2 16,0 0-2-16,0 0-2 0,0 0 4 0,0 0 4 15,0 0-10-15,0 0 0 0,0 0-8 0,0 0 8 0,0 0-2 16,3 0-1-16,-3 0 11 0,3 0-10 16,0 0-4-16,-2-1 9 0,5 1-9 0,-2-2 6 15,4 2 2-15,0 0-4 0,2 0 6 0,2 0 0 16,3 0-4-16,0 0 4 0,1 0-8 0,6 7 5 15,-3-4 3-15,2 0-6 0,1-1 14 0,-2 0-8 16,1 1-4-16,0-1 2 0,-3 0-2 0,-1-1 6 16,-2 1-2-16,-2-1 0 0,-1 1 4 0,-2-1 2 15,-2-1 11-15,-3 0-11 0,-2 0-4 16,1 0-2-16,-2 0-4 0,0 0 12 0,-2 0-1 0,0 0-1 16,0 0 8-16,0 0-18 0,0 0-6 0,0 0 4 15,0 0-5-15,0 0 3 0,0 0-15 16,0 0-6-16,0 0-15 0,0 0-16 0,0 0-8 15,0 0-29-15,0-4-13 0,0 0-15 0,0 1-13 16,0 1-19-16,3 0 4 0</inkml:trace>
  <inkml:trace contextRef="#ctx0" brushRef="#br0" timeOffset="-162417.99">5644 6622 157 0,'0'5'34'0,"0"-5"30"0,0 0 3 0,0 0 10 15,0 0-39-15,0 0-19 0,0 0 21 0,0 0 2 16,0 0 12-16,0 0-9 0,0 0-18 0,0 0 0 15,0 0 3-15,0 0-1 0,0 0 11 0,0 0-7 16,0 0 11-16,0 0 8 0,0 4-11 0,0-1 23 16,0-1-23-16,0-2-3 0,0 2-13 0,7-1-33 15,0 0 12-15,2-1-8 0,4 0 12 0,1 0-2 16,3 0-12-16,-1 0 4 0,3 0 2 0,-1 0 2 16,1 0-6-16,1 0 6 0,-1 0-2 0,0 0 0 15,1 0 4-15,-2 0-6 0,1 0-2 16,-4 0 10-16,1 0-1 0,-2 0-5 0,1 0-2 15,-4 0-1-15,0 0 14 0,-2 0-1 0,0 0 5 0,-3 0 6 16,0 0-7-16,0 0-1 0,-2 0-9 16,-1 0-6-16,0 0 2 0,0 0-6 0,-1 0 0 15,-1-4 5-15,1 4-24 0,-2-1-15 0,3-1-37 16,-3 0-49-16,3-1-12 0,0 1-12 0,0 0-20 16,1-1-2-16,0 2 26 0</inkml:trace>
  <inkml:trace contextRef="#ctx0" brushRef="#br0" timeOffset="-161972.97">5735 6825 143 0,'0'4'15'0,"0"1"39"0,0-2 17 16,0-1 7-16,0 0 7 0,0-2-14 15,0 0 3-15,0 0-6 0,0 0-19 0,0 0-16 16,0 0-8-16,-4 0 6 0,-1 0 8 0,2 0 11 15,1 0 0-15,2 0 4 0,0 0 7 0,0 0-16 16,0 0 8-16,0 0 9 0,5 3-14 0,1 0 0 16,2-1-33-16,-2 1-19 0,1-1 2 0,2 0-5 15,2 0 22-15,-1-1-13 0,-1 0-6 0,2-1 14 16,3 1-16-16,-1-1 12 0,0 2-2 0,1-1-6 16,0 0 2-16,2-1-2 0,-2 1 0 15,2-1 2-15,-2 0 0 0,-2 0-2 0,4 0 2 0,-3 0-7 16,-2 0-17-16,-3 0-24 0,0 0-23 0,-3-3-30 15,0 3-11-15,-1-4 9 0,-1-1-27 0,-1 3-1 16,1-1-13-16,0 3-10 0,-1 0 26 16</inkml:trace>
  <inkml:trace contextRef="#ctx0" brushRef="#br0" timeOffset="-140620.01">6533 6636 129 0,'0'-1'13'15,"3"0"3"-15,-3-2-6 0,2 1 6 0,0 1 6 16,-1 0 13-16,1 0-1 0,-1-1-10 0,-1 2-19 16,2 0-8-16,0 0 11 0,-1 0 3 0,1 0 17 15,-2 0-4-15,0 0 3 0,0 0 8 16,0 0-19-16,0 0 5 0,0 0 9 0,0 0 15 15,0 0 12-15,0 0-3 0,0 0-25 0,0 0-6 16,0 0-12-16,-5 3-5 0,5-3-2 0,0 2-10 16,0 2 4-16,0-4 4 0,0 0 7 0,0 1-13 15,0-1-3-15,0 0 3 0,0 0 1 0,0 1 10 16,0 0-7-16,-6 2-4 0,-1-1 4 0,2 2-7 16,-2 0 9-16,2 0 0 0,-1 4 3 0,-1-2 6 15,-1 2-12-15,2-1-9 0,1 3 5 0,2-3-1 16,0 3 12-16,0-1 1 0,0 1-11 15,1-1 6-15,-3-1 0 0,4 3 2 0,-1-3-6 16,2 2 2-16,0-1 5 0,0-2 1 0,0 2 5 16,0-1-17-16,3 0-3 0,2-3 9 0,0 3 0 15,1-2 15-15,-1 1-11 0,0-3-6 0,2 0 2 16,1-1-2-16,2-1 11 0,-2 2 0 0,1-2-2 16,-1-1-8-16,-1-1-5 0,-1 0 10 0,3 2-4 15,-4-2 7-15,-2 0-7 0,2 0-7 0,-2 0 12 16,2 0-1-16,-2 0 12 0,0-3-10 0,2-1-2 15,-2 0 0-15,2 1-6 0,1 1 11 0,-1-1-11 16,1 0 0-16,0-1 9 0,1 1-7 16,-1 1-3-16,1-3-1 0,0 2 0 0,0-1 8 15,-1 1 0-15,2 1-3 0,-2-1-2 0,-1-1-1 16,1-1 7-16,-1 5-3 0,0-4 0 0,-2 0-2 16,-1 2-2-16,1-2 2 0,0 1-3 0,-2 0-1 15,1-2 15-15,-2 1-6 0,0 0-3 0,0 1 2 16,0-2-12-16,0 0 16 0,0 0-1 0,0 0-2 15,0 0-5-15,0 2-5 0,-6-3 9 0,6 1-4 16,-3 1 7-16,0 1-14 0,1 0-1 0,0-1 10 16,1 1-7-16,-1 1 12 0,-1-1-12 15,1 0-10-15,1-1 13 0,-2 2 4 0,-1 0 1 16,1-1 3-16,-3 0-17 0,1 0 11 0,1-1-2 16,-1 1 4-16,-2-1 0 0,0-1-13 0,4 5 16 15,-4-5-8-15,2 3 10 0,0 0-9 0,1-1-1 16,-2 0 12-16,3 1-9 0,-1 2 5 0,1-3-3 15,3 2-8-15,-1 1 17 0,-1 0-3 0,2-1-8 16,0-1-2-16,0 1-5 0,0 0 14 0,0 1-3 16,0-1-2-16,0-1 3 0,0 1-12 0,0 0 18 15,0 0-6-15,0-1-12 0,0 2 9 0,0-1-14 16,0-1 16-16,0-2 7 0,3 2 3 0,0-1-3 16,1 3-4-16,-1-3 6 0,1 1-18 0,1 0 5 15,0 1-2-15,1-3-11 0,2 4 13 0,1-1 0 16,3 1 2-16,-1 0-1 0,4 0-4 15,3 0-1-15,-1 0-2 0,2 0 10 0,2 6 0 16,0-2-2-16,2-1-4 0,-1 2-2 0,0 0 15 16,1-1-9-16,3-1 6 0,-4 2-8 0,-1-2-8 15,1 1 12-15,-5-2 2 0,-1 1-3 0,-2 0-4 16,-3-2-3-16,-4-1 9 0,-1 0 4 0,-4 0-1 16,0 0-8-16,-2 0-15 0,0 0 0 0,0 0 6 15,0 0 9-15,0 0-9 0,0 0-8 0,-7 0-1 16,2 0-28-16,0-4-2 0,-1 4-40 0,1-3-43 15,-3 1-20-15,4-2-12 0</inkml:trace>
  <inkml:trace contextRef="#ctx0" brushRef="#br0" timeOffset="-139727.09">6750 6822 198 0,'0'0'19'0,"0"0"13"0,0 0 12 0,0 0 6 16,0 0-21-16,0 0-4 0,0 3-27 0,0-3-1 16,0 0 1-16,0 0-5 0,0 3 26 0,0 1-17 15,0-4 0-15,0 0 1 0,6 0-10 0,-1 2 21 16,-2 0-7-16,2-1-3 0,1-1-3 0,0 0 1 16,0 2 11-16,1 0-3 0,2-1-4 0,-1-1-12 15,-2 2-6-15,3-2 8 0,0 0 6 0,-2 0 5 16,1 0-2-16,-2 0-12 0,3 0 5 0,-4 0 2 15,1 0 8-15,-2-5-1 0,0 2-9 0,-1-1-7 16,3 1-2-16,-2-1 17 0,-1 3 5 16,0-3 10-16,-1-1-5 0,0 4-15 0,2-2-3 15,-1-1-6-15,-3 0 6 0,2 4 7 0,-1-4 13 16,-1 1-15-16,2 1-4 0,-2-1-6 0,0 2-9 16,0-1 14-16,0 0 4 0,0 2-4 0,0-1 0 15,-5 0-10-15,5 0 5 0,-7-3 9 0,3 3 1 16,1 0 6-16,-2 1-5 0,-1-3-13 0,1 3 0 15,-2-2 5-15,3 2 4 0,-2 0 12 0,1 0-15 16,-1 0 3-16,0 0-4 0,1 0-10 0,-3 0 18 16,3 0-4-16,-3 5 8 0,1 1-4 0,1-3-4 15,-2 0-7-15,-1 2 0 0,2 0 12 16,0-1 1-16,0 1 6 0,-2 1-13 0,1 0-7 16,2-1 1-16,-1-1 3 0,0 3 11 0,0-2 1 15,1 0-8-15,0 1-6 0,4 0-2 0,-1-3 11 16,0 4 4-16,0-2-2 0,3 0 3 0,0-1-12 15,0 1 11-15,0-2 4 0,0 4 5 0,7-2 1 16,-3 0-6-16,0 0-2 0,1 1-6 0,2-2 3 16,-2 1-3-16,2-1 12 0,-2 0-6 0,1-1-6 15,-1 0 8-15,0 1-11 0,2 0 9 0,0 0 2 16,-1-1-9-16,2 1-2 0,1-2-7 0,-1 1 10 16,-2-3 4-16,3 5 6 0,2-5-8 0,-3 0-10 15,0 0 1-15,1 2 2 0,-1-2 8 0,-2 0-3 16,2 0-3-16,-3 0-7 0,1 0-2 0,-1 0-18 15,0 0-12-15,-3-2-11 0,2-3-38 16,-1 5-4-16,0-3-23 0,1 1 12 0</inkml:trace>
  <inkml:trace contextRef="#ctx0" brushRef="#br0" timeOffset="-138976.99">7610 6796 137 0,'-2'0'-2'15,"-1"0"17"-15,3 0 12 0,-2 0 7 0,1 0 6 16,-1 0-4-16,1 0 4 0,-1 0-9 0,0 0 3 16,2 0-17-16,-3 0-10 0,0 0 18 0,2 0-6 15,-1 0 2-15,2 0 4 0,0 0-13 0,-3 0 8 16,3 0-9-16,-3 0-4 0,0 0 13 0,1 0 1 15,-3 0 24-15,0 0-9 0,-1 0-14 16,2 0-11-16,-3-3-15 0,2 0 8 0,-1 1 5 16,3 0-10-16,-1 1 1 0,-1 0-4 0,1 0 0 15,0-1 13-15,0 0-2 0,1 1-5 0,0 1-9 16,1 0 12-16,1-1 14 0,-1 1 18 0,2 0 12 16,-2 0-6-16,2-3-14 0,-2 3-5 0,2 0-11 15,0-2-2-15,0 2 14 0,-2-1-1 0,2 0 8 16,0 1 2-16,0-1-9 0,0 1 7 0,0-2 16 15,0 2 2-15,0 0-8 0,6 0-9 0,-3 0-35 16,-1 0-1-16,4 0 1 0,-2 0-10 0,0 0 12 16,5 0-13-16,0 0 3 0,2 0 2 15,4 5 0-15,0 0 12 0,4-3-15 0,0 2 5 16,1-1-2-16,2 0-4 0,-4-1 10 0,-1 1-7 16,-2-1-3-16,0 0-9 0,-2-1 6 0,-2-1 5 15,-3 1 8-15,0-1 6 0,-3 0-2 0,2 0-4 16,-3 0-15-16,0 0-15 0,-1 0-28 0,0 0-24 15,-1 0-16-15,0 0-39 0,-1 0 4 16,-1 0-24-16,0 0 7 0,0 0 38 0</inkml:trace>
  <inkml:trace contextRef="#ctx0" brushRef="#br0" timeOffset="-138628.13">7690 6665 170 0,'0'0'-5'16,"0"0"13"-16,0 0 17 0,0 0 14 16,5 0 22-16,-5 0-11 0,0 0-1 0,0 0-16 0,0 0-21 15,0 0-10-15,0 0-14 0,0 0 14 0,0 0 1 16,0 0 8-16,0 0-6 0,0 0-14 15,0 0 6-15,0 5 1 0,0-5 7 0,-3 7-8 16,-2-2 1-16,2 0 11 0,-5 0-6 0,4 0 3 16,-3 2-5-16,-1 2-6 0,1-1 10 0,-1 1-1 15,1 1 1-15,-1 2-5 0,-1 0-9 0,1 1 20 16,5-2-4-16,-2 0 3 0,-2 2-3 0,1-1-15 16,3 0 17-16,-3-1-6 0,3 1 1 0,-1-1 3 15,0 0-16-15,0-2 14 0,-2 3 0 16,3-2 4-16,2-2-23 0,-4 1-54 0,5 0-46 0,-2-2-18 15</inkml:trace>
  <inkml:trace contextRef="#ctx0" brushRef="#br0" timeOffset="-137520">8269 6793 420 0,'0'3'0'0,"0"0"7"16,0-3 3-16,0 0-6 0,0 0-6 0,0 0-2 15,0 0-3-15,0 0 14 0,0 0 13 0,0 0-17 16,0 0-5-16,0 0 6 0,0 0-7 0,-6 0 12 15,2 0-2-15,-3 0-13 0,3 4 8 0,-4 1-2 16,1 1 16-16,2 0 34 0,-5-1-13 0,1 2 12 16,-1-2-14-16,1 3-25 0,1-1-1 15,0 1-15-15,0-2 10 0,-1 2-6 0,1-1 6 16,1 1-3-16,0-2-10 0,0-1 6 0,4 2 8 16,-2-2 3-16,2 1 1 0,3-2-7 0,-2 1-1 15,1 1 3-15,1-3 7 0,0 1 0 0,0 0-9 16,0 1 12-16,6-1-5 0,-1-1 0 0,0 1-5 15,2 0-6-15,-2-3 4 0,2 4 0 0,-1-5-4 16,1 4 2-16,5-3 0 0,-4-1 7 16,0 2 8-16,1-2-17 0,2 0-1 0,-3 0-8 0,3 0 3 15,-3 0-1-15,0 0 0 0,2 0 3 16,-2-5-5-16,1 3 21 0,-1-3-8 0,1 4-6 16,-2-3 6-16,-1 1-11 0,2-1 14 0,-1 0-1 15,-2 3-4-15,2-3-7 0,-3 0-3 0,3 0 12 16,-4 2-2-16,2-3 7 0,-1 3-7 0,1-3-9 15,-3 1 17-15,0-2-5 0,0 1-4 0,0 1-1 16,-2-2-7-16,0-1 10 0,0 3 1 0,0-4 2 16,0 3-13-16,0-2 0 0,0 2 16 0,0-2-3 15,-8 2 3-15,4-2-7 0,-1 2-6 0,2 2 4 16,1 1 4-16,-1-3 5 0,0 2-10 0,1-1 3 16,-1 4 2-16,3-5-2 0,0 5 3 0,0-3-6 15,0 2 1-15,0-2 6 0,0 2 1 16,-5 0-1-16,5-2-6 0,-5 3-7 0,5 0 7 0,-3-3 0 15,3 2-1-15,-2 1 6 0,2-3-1 16,0 2 2-16,-2 0-2 0,-1-2-6 0,3 2 4 16,0 0 3-16,-2 0 21 0,2-1-6 0,0 2-12 15,0-1 7-15,0 0-13 0,0 0 7 0,0-1 8 16,5-1 5-16,-1 2 2 0,0-2-11 0,2 1 0 16,-2 0-15-16,3-1-3 0,1 2 12 0,1-3-10 15,3 3 3-15,1-1-7 0,0 0 0 0,3 2 9 16,-2-1 4-16,2 1 7 0,-4 0-11 0,3 0-2 15,-2 0-8-15,-2 0 5 0,4 0 14 0,-2 0-1 16,1 3-5-16,-1-3-8 0,0 3-4 16,-1 1 7-16,-4-3 5 0,2-1 10 0,-2 0-17 15,-4 0-1-15,1 0 7 0,-3 0-6 0,-2 0 2 16,0 0-1-16,0 0-5 0,0 0-1 0,0 0 4 16,0 0-6-16,0 0-6 0,0 0-7 0,-5 0-9 15,5 0-48-15,0 0-17 0,0 0-46 0,0 0-22 16</inkml:trace>
  <inkml:trace contextRef="#ctx0" brushRef="#br0" timeOffset="-136429.03">8383 6940 163 0,'0'3'1'15,"4"0"3"-15,0 0-7 0,-3 1 0 0,-1-4 16 16,3 3 27-16,-1-3 22 0,1 1 6 0,0 0-20 15,-3-1-27-15,2 0-5 0,1 0-9 0,3 0-5 16,-3 0 5-16,2 0-9 0,-2 0 4 0,2 0 1 16,0 0-13-16,1 2 5 0,-1-2 6 15,0 0-2-15,-1 1 8 0,-2-1-9 0,3 1 0 16,1 1 11-16,0-2-4 0,-1 1-3 0,3-1 0 16,0 0-6-16,1 0 13 0,1 0-4 0,-2 0-14 15,0 0 4-15,1 0-4 0,-1-3 15 0,-1-1-1 16,-1 2-5-16,0-4-5 0,0 4-4 0,-2-2 12 15,0 0-1-15,-2 0-5 0,1 2 1 0,-1-3-5 16,-1 3 14-16,-1-1 2 0,0-1-11 16,0 2-1-16,0-2-12 0,0 2 19 0,-6-3 0 0,6 2 1 15,-5 1-9-15,0 0-8 0,2-3 14 16,0 5 3-16,0-5 5 0,0 4-13 0,3-2 1 16,-2 2-1-16,1-1 3 0,-1 1 1 0,1 1-9 15,-1 0 1-15,0 0 14 0,1 0 3 0,-2 0-4 16,3 0-10-16,-4 0-5 0,1 0 11 0,0 5 0 15,-3-2-1-15,3 2 1 0,-1-3-7 0,1 1 5 16,-1 1 2-16,0-1-2 0,1 2 0 0,-2 0 5 16,1-1-2-16,-1 2-4 0,2-2-1 0,-2 1 7 15,2 0 1-15,-2 2-5 0,2-2-2 0,-2 3-14 16,-1-4 12-16,1 5 5 0,2-1 1 0,-3-1 4 16,2 0-5-16,-2 1 7 0,0 1-9 0,1-1-7 15,2 2 12-15,-2-2-10 0,2-2 14 0,1 2 0 16,-1 1-15-16,2-2 6 0,-1 1-5 15,-1-1 13-15,3-1-2 0,0 2-10 0,0 0 8 16,0-3-13-16,0-1 18 0,0 1-3 0,0 0-10 16,0-2 13-16,0 1-11 0,0-4 12 0,0 2-1 15,0-2-14-15,6 0 12 0,-6 0-2 0,2 0 3 16,-2 0 0-16,3 0-15 0,0 0-2 0,0-5 7 16,2 1 0-16,2-1-1 0,-1 2-6 0,0 0 5 15,-2-3 6-15,3 1 4 0,-2 1-6 0,3 0-11 16,-4 0 6-16,3 1 5 0,-2 0 11 0,1-1-8 15,3 0-6-15,-4 1-2 0,2-1 6 0,-3 1 6 16,-1 0-5-16,2 1-9 0,1-1 1 16,-4 1 1-16,1 2 5 0,0 0 0 0,1 0-5 0,-4 0 7 15,3 0-4-15,-2 0 9 0,3 0-11 16,-1 0-8-16,0 0 12 0,3 0-3 0,-3 5 12 16,2-1-2-16,-2-1-9 0,0 0 0 0,1 2-9 15,-3 0 16-15,1-1 1 0,-2 3-3 0,0-1 5 16,0-2-17-16,0 3 0 0,0-2 9 0,0 0 7 15,0 0-10-15,-5-1 1 0,5-1-2 0,-5 1-1 16,5-3 20-16,0 3-6 0,0-3-9 0,0 0-5 16,0 0 5-16,0-1 2 0,0 0 5 15,0 0-4-15,0 0-3 0,0 0-7 0,7 0-7 16,-1 0-42-16,3 0-32 0,1 0-26 0</inkml:trace>
  <inkml:trace contextRef="#ctx0" brushRef="#br0" timeOffset="-134726.7">4654 7628 163 0,'0'3'8'16,"0"1"-8"-16,0 0-1 0,-7 0-1 16,3 0-5-16,-1 2 14 0,2 1-5 0,0-2-2 15,-2 1-2-15,-1 2-1 0,1-1 13 0,-1 0-6 16,3 2-6-16,-1-1 2 0,-1 0-5 0,1 1 12 15,2-1 24-15,-1 0 26 0,3 1 5 0,-3 0 1 16,0-1-21-16,3 1-37 0,-3-1-10 0,3-1 8 16,-2 1-1-16,1-2 0 0,1-1 3 0,0 2-10 15,0-2 6-15,0 1 5 0,0-1-6 0,0-1-2 16,0 0 2-16,6 0 10 0,-2-1 1 0,1 0-9 16,1 1-2-16,1-1-7 0,1-2 10 0,3 3 8 15,-2-4-15-15,4 0 4 0,-2 0-1 0,-1 0 1 16,2 0 3-16,-2 0 4 0,-1-4 14 0,0 0 21 15,-2 0 11-15,-2 0-11 0,1-1-12 16,-1 2-11-16,-3-2-8 0,1 1 0 0,-1 0-2 16,0-3-2-16,-2 3 9 0,0-2 3 0,0-1-14 15,0 2 1-15,0 1-5 0,0-3 7 0,0 1 12 16,0 2 4-16,0-2 0 0,0-1-4 0,-6 0-9 16,3 2-13-16,0-2 0 0,1 0 4 0,2 0 0 15,-1 2 3-15,-1-2-10 0,-1 2-1 0,3-2 10 16,0 2-4-16,-2-1 4 0,-1-1-8 0,1 3 0 15,-1-1 6-15,1 1-4 0,-2-2-1 0,1 2-1 16,1-1-4-16,-1 3 14 0,0-4 2 0,0 4-10 16,1-3 6-16,-1 3-6 0,1-3 2 15,-1 1 1-15,1 1-1 0,2 1 2 0,-4-2 0 16,4 0-2-16,-1 0 0 0,-1 1 0 0,2 1 2 16,0-1-4-16,0 0 2 0,0 1 2 0,0 0-6 15,0 1 6-15,0 0 0 0,0-2-8 0,-2 3 10 16,2-2-2-16,0 1-7 0,0 0 3 0,-1 0-4 15,1 0 8-15,0 1-1 0,0-1-4 0,0 1 6 16,0-2-1-16,0 1 4 0,0-1 4 16,0 2 1-16,0 0 5 0,0-1 10 0,0 0 4 15,0-2-9-15,0 3-6 0,0 0-2 0,0 0-11 16,5-3 2-16,-4 2 1 0,3 1-10 0,0 0 6 16,-1-1-4-16,-2 1-7 0,3-2 3 0,-1 2 7 15,3 0 2-15,1 0-4 0,2 0 0 0,2 0 2 16,3 0 0-16,2 0 0 0,1 0 2 0,3 0-10 15,0 0 10-15,5 0 8 0,0 4-9 0,-2-4-4 16,4 3-7-16,-2 1 7 0,0-3-5 0,0 2 7 16,-4 0-1-16,1-2-8 0,-3 0 17 0,-4 0 1 15,0 0-10-15,-4-1 4 0,-3 2-6 0,1-2 8 16,-4 0 4-16,0 0-7 0,-5 0-1 0,2 0-11 16,-2 0 9-16,0 0-3 0,0 0-1 0,0 0 4 15,0 0-5-15,0 0 7 0,0 0-2 0,0 0-6 16,0 0-7-16,0 0-3 0,0 0-1 15,0 0-12-15,0 0-17 0,0 0-29 0,0 0-31 16,0 0-10-16,0 0-38 0,0 0 8 0</inkml:trace>
  <inkml:trace contextRef="#ctx0" brushRef="#br0" timeOffset="-133962.72">5387 7797 170 0,'0'0'0'0,"0"0"10"0,0 6 7 16,0-6 26-16,0 4-1 0,0-4 1 0,4 3 8 15,-4-3-19-15,0 1 3 0,4 0-2 0,-4-1 15 16,2 2 11-16,1-1 0 0,-2 1-3 0,1-2-19 15,4 1-21-15,-1 0 3 0,2 0-14 0,2 0-7 16,5 0 8-16,-1 1-3 0,4 2 5 0,0-2-6 16,4 0-4-16,-2 1 4 0,0-2 0 15,0 2 7-15,-3-2-9 0,-2 0-4 0,-1 1 8 16,-4-1-8-16,1-1 6 0,-5 0-2 0,-2 3 0 16,-2-3 11-16,1 0-6 0,-2 0-6 0,2 0 4 15,-1 0-3-15,2 0 9 0,-3 0 0 0,0 0-11 16,0 0 4-16,0 0-2 0,0 0 4 0,0 0-2 15,0 0-10-15,0-4 8 0,0 4-12 0,0 0-21 16,0-3-50-16,5 2-22 0,1 1-8 0,-3-3-17 16,2 2 30-16,0-2-9 0</inkml:trace>
  <inkml:trace contextRef="#ctx0" brushRef="#br0" timeOffset="-133394.99">5438 7974 15 0,'0'0'23'0,"0"0"19"0,0 6 11 16,0-3 25-16,0 0-3 0,3 1-13 0,2 0-4 15,-2 0-23-15,0 1-25 0,0-2 10 0,1 1 26 16,1-3 12-16,-3 3 12 0,3-4-15 0,-2 0-22 15,0 3-5-15,1-3 1 0,-1 0 6 0,0 0-9 16,0 0-16-16,3 0 2 0,-3 0-11 0,2 0 1 16,0 0 6-16,2 0-12 0,-1 0 0 15,3-3 0-15,2 3 4 0,-1 0 0 0,2 0 0 16,-2 0-5-16,1 0 3 0,2 0 4 0,-4 0 9 16,2 0 0-16,-3 0-11 0,0 0-3 0,0 3-9 15,1-3 10-15,-2 0 6 0,-1 0 0 0,0 0 0 16,4 0-4-16,-4 0 1 0,0 0 16 0,-1 0 0 15,-1 0-2-15,-1 0 3 0,-2 0-10 0,-1 0-1 16,2 0 1-16,-2 0-14 0,0 0 3 0,0 0 1 16,0 0 4-16,0 0-2 0,0 0-4 15,0 0 6-15,0 0-2 0,0 0 1 0,0 0-1 16,0 0-11-16,0 0 11 0,0 0-4 0,0 0-10 16,0 0-23-16,0 0-30 0,0 0-2 0,0 0-31 15,0 0 3-15,0 0-49 0,0 0-20 0</inkml:trace>
  <inkml:trace contextRef="#ctx0" brushRef="#br0" timeOffset="-130791.8">6096 7865 371 0,'0'-4'8'0,"0"4"5"0,0-2 13 0,3-1-3 0,-3 0-4 16,0 2 36-16,0-1 1 0,0 1 1 15,0 1-3-15,0 0-39 0,0 0 1 0,0 0 11 16,0 0 1-16,0 4 7 0,0-4-4 0,0 3 10 15,0 0 3-15,0-1 9 0,0-2 3 0,0 2-13 16,0 0 1-16,0-2-1 0,0 0-4 0,0 0 11 16,0 0-7-16,0 0-10 0,0 0-14 0,0 0-21 15,0 0 11-15,0 0-15 0,0 0 8 0,0 0 2 16,6 0-21-16,0 0 17 0,-1 0-4 0,1 0 0 16,1 5 8-16,-1-3-12 0,3 3 4 15,-2 0 7-15,-1-1-9 0,2 0 10 0,0 1-6 16,-2-1 2-16,-1 3 4 0,2-2-12 0,-3 2 14 15,1-1-16-15,-2 1 12 0,2 0 6 0,-2 0-20 16,-3 2 20-16,2-1-6 0,-1 2 4 0,-1 0 3 16,0 1-7-16,0-1 12 0,0 2-12 0,0-1 4 15,0-2-3-15,-5 0-3 0,1 1 6 0,0-3-6 16,-2 1-4-16,3 1 4 0,-2-3 4 0,2 0 2 16,0-1 4-16,0-2-14 0,1 0 4 0,0-2 6 15,2 0 0-15,0-1 8 0,0 0-24 0,0 0-6 16,0 0 7-16,0-5-13 0,0 2 16 0,7-4 8 15,-1 1-4-15,-2-1 6 0,0-2-2 0,2 1-10 16,-2-1 4-16,2 0-2 0,0 1 1 0,2-4 30 16,-2 3-5-16,2 1 1 0,0-1-1 0,0 4-26 15,0-2 6-15,-2 2-35 0,2-2 39 16,-1 2-6-16,2 1 4 0,-4 0 25 0,1-1-27 16,-1 0 0-16,0 3-12 0,2-3 16 0,-3 3-6 15,2 0 0-15,-2 0 4 0,3-1-2 0,-1 0-6 16,-1 3 4-16,1-3 0 0,-1 2-4 0,2 0 2 15,0 0-6-15,0-2 4 0,3 3 5 0,-1 0 10 16,3 0-5-16,-4 0-7 0,0 0 4 16,1 0-7-16,-2 0 8 0,-1 5 0 0,-1-2-6 0,-2-2 3 15,3 2 3-15,-2-3-2 0,-1 1-4 16,0 1 2-16,0-1-2 0,0 0 2 0,-1 3 0 16,1-4-2-16,-1 5-2 0,-1-5 14 0,1 6-8 15,-1-3-2-15,2 4 13 0,-3-1-15 0,2 1 7 16,0 0 1-16,-2 1-8 0,0 1 12 0,0-1-8 15,0 1-2-15,0-4 4 0,0 3-6 0,0 0 11 16,0-1-1-16,0-1-10 0,0 1 14 0,0-2-6 16,0 0 2-16,0 2 2 0,0-2-12 0,0 1 8 15,0 0-4-15,0-1 2 0,0-2-41 0,0 2-38 16,0-1-31-16,0 0-49 0,0-1 3 0,4 0-18 16,-2-3-29-16,1 0 11 0</inkml:trace>
  <inkml:trace contextRef="#ctx0" brushRef="#br0" timeOffset="-129160.04">6837 8006 219 0,'0'0'45'0,"0"0"8"0,0 0-2 0,0 0-3 15,0 0-36-15,0 0-8 0,0 0 3 0,0 0 10 16,0 0 10-16,0 0 17 0,0 5 1 0,0-1-6 16,0-4-8-16,0 5-7 0,0-2 20 0,0 2-4 15,0-1 0-15,0 0 4 0,5-1-7 0,-2 2 2 16,-1 0-10-16,4-1-16 0,0-1-3 0,2 1-5 15,2 0-1-15,2-2 0 0,2 1-2 0,-1 0 11 16,4-1-11-16,1 0 5 0,-1 0-5 0,0-2-8 16,1 3 18-16,-3-3-12 0,0 0-6 15,0 0 8-15,-2-6-8 0,-1 3 12 0,0-1-6 16,-1 0 0-16,1 0 13 0,-2-1-1 0,0-1 3 16,-1 2-4-16,-3-1 0 0,1 0-13 0,-2-2 2 15,1 2 0-15,-3-3 0 0,0 4 6 0,-1-4 0 16,2 3-10-16,-4-2-7 0,2 2 16 0,0 0-8 15,-2 1-1-15,0-1 2 0,0 1-13 0,0 1 13 16,0 0 0-16,0 2-8 0,0 0 14 0,0-2-2 16,-8 3 2-16,6 0-2 0,-2-3-15 0,-1 2 11 15,2 1 0-15,-1-1 4 0,0 0-4 16,-3-1-9-16,-2 0 14 0,4 2-8 0,-1 0 8 16,-1 0-6-16,-1 0-9 0,-1 0 22 0,3 0-10 15,1 0 11-15,-2 0-9 0,2 0-12 0,1 5 12 16,0-3-7-16,0 1 3 0,1 2 0 0,0-2 0 15,-2 2 8-15,2 2-8 0,-3-2 2 0,1 2 6 16,0 1-6-16,-3 1 3 0,0-2-4 0,0 3-3 16,1-1 10-16,-1-1-8 0,1 1 5 0,-2 2 6 15,3-2-16-15,-1 0 13 0,2-1-1 0,1-1-8 16,-1 1 14-16,2-2-9 0,0-1-2 0,1 0 2 16,-2-2-2-16,4 1 4 0,0 0-4 0,0-1-2 15,0 2 9-15,0-1-7 0,0 0 2 0,6 3 8 16,-3-2-10-16,2 0 11 0,2 2-7 0,-2 1-6 15,2-2 6-15,-1-1-12 0,3 1 14 16,-4 0-2-16,1-1-12 0,1-2 10 0,-3 1 4 16,4-1-3-16,-3-2 3 0,1 2-4 0,-1-2-15 15,-1 2-3-15,0-2-20 0,0 0-12 0,3 1-14 16,0-2-17-16,-1 0 5 0,4 0-16 0,2 0 3 16,1-7-21-16,4 2-17 0,-1-2-3 0,0 1 16 15</inkml:trace>
  <inkml:trace contextRef="#ctx0" brushRef="#br0" timeOffset="-128013.92">7528 8231 706 0,'-7'0'-6'0,"4"1"-3"0,2 1 4 15,-1-2 5-15,2 0 12 0,0 0 19 0,0 0 25 16,0 0 35-16,0 0 2 0,0 0-19 0,0 2-20 16,0-2-39-16,0 4-3 0,0-1 1 0,0-3-9 15,0 0 8-15,0 0 17 0,0 0 21 0,0 0 12 16,0 0-2-16,6-7-3 0,1 2-8 0,0 0-15 15,0-3-17-15,-1 1-13 0,2 2-8 16,1-2 8-16,1 2 0 0,-5-1-12 0,3 0 8 16,-1 1-4-16,1-2 8 0,-1 2 2 0,1-3-10 15,3 0 8-15,-2-1-6 0,1 0-2 16,2 0-2-16,0-2-10 0,1 1 19 0,-1-1-7 0,1-1 6 16,1 0 7-16,0 1-17 0,-1 0 12 0,2-1-12 15,-1 0 1-15,-1 2 11 0,1-1-6 0,-3 1 2 16,1 0-2-16,-1 1-4 0,1 1 2 0,-4 0-2 15,1 3-4-15,0-1-2 0,-5 1-10 0,1 2 2 16,-2-1 13-16,2 1-5 0,-4-1 14 0,2 2 2 16,-3-1-12-16,1 3 10 0,2-3-2 15,-2 2 2-15,-1 0 8 0,0 1-14 0,0 0 0 16,0-3 4-16,0 3-6 0,0 0 8 0,0 0 2 16,0-1-10-16,0-1 6 0,0 2-4 0,0 0-4 15,0-1 10-15,0 1-2 0,0 0 0 0,0-1 2 16,0 1-8-16,-4 0 2 0,4 0 4 0,0 0 0 15,0 0-4-15,0 0-6 0,0 0 3 0,-4 0-11 16,4 0 11-16,-1 0 7 0,-4 5-10 0,2-2 19 16,0 1-9-16,-2 0-4 0,0-1 8 15,-1 3-7-15,-2-2 5 0,0 1 19 0,0 4 1 16,0-1-16-16,-1 3-2 0,1-1-22 0,-1 1 6 16,2 0 16-16,-1 0-2 0,0 4 6 0,1-4-6 15,3 1 0-15,-3 0 7 0,2 2-1 0,0-1 0 16,2 1-8-16,0-3 6 0,-1 0 0 0,4 1-6 15,0-4 10-15,0 1-6 0,0-2-6 0,0-2 10 16,0 0-2-16,7 2 5 0,-1-5 3 0,1 1-14 16,0 1 0-16,1-3-16 0,0 0-7 0,-1-1-5 15,4 0 12-15,-1 0 5 0,-1 0 5 0,2-6 14 16,1 2-16-16,-1 2 0 0,0-4 4 0,2 1 0 16,-1 1-2-16,-2-1 2 0,1 0 0 0,0-2 7 15,0-1-3-15,2 2 0 0,-4 0-2 0,-1-3-6 16,0 1 12-16,0 3-4 0,-2-2-2 0,-1 0 4 15,0 1-2-15,-2 2 2 0,0-1 0 16,2 1-12-16,-4 0 8 0,3 0 2 0,-3 3 6 16,1-2 1-16,-1 1-11 0,-1 0 8 0,0 0-4 15,0 0 6-15,0 2 2 0,0-2 0 0,0 0 0 16,0 1 1-16,0 0 7 0,0 0-8 0,0 1-6 16,0-2 12-16,0 1-6 0,0 1 3 0,0-2-1 15,0 2-20-15,0 0 2 0,0 0-1 0,0 0 7 16,0 0 2-16,0 0-8 0,0 0 2 0,0 0-2 15,0 0 16-15,0 0-10 0,0 6-2 0,-8 0 8 16,2-2-14-16,3 0 20 0,-3 3-4 0,1-2-12 16,-1 4 12-16,1-1-2 0,-3 1 8 0,3-1-6 15,-1 1-14-15,0 1 2 0,-2-1 0 16,3 0 12-16,0 2 8 0,-1-3-4 0,1-2-20 16,0 2-12-16,1-2 1 0,4 1-28 0,-3-1-9 15,1 1-54-15,1-3-55 0,1-1-36 0,0-1-50 16,0 1 34-16</inkml:trace>
  <inkml:trace contextRef="#ctx0" brushRef="#br0" timeOffset="-127497.13">8035 8223 75 0,'0'0'5'0,"0"0"0"0,0 0 0 16,0 0 14-16,0 0 7 0,0 0 41 0,6 0 8 15,0 0-18-15,-2 0 2 0,0 0-36 0,0 0-5 16,1 0 1-16,1 0 1 0,-1 5 21 0,2-1 9 16,0 0 11-16,-2 0-15 0,1-1-31 0,-1-1-2 15,-1 0 3-15,1-1 0 0,-2 2 2 0,2-2-3 16,-2-1-6-16,2 0 4 0,0 0-2 15,-1 0-7-15,3 0-2 0,-4-5 0 0,3-2 9 16,-1 5 3-16,1-1-9 0,0-1-10 0,-1 1 7 16,0-1-13-16,0-1 16 0,-2 2 3 0,2 1-16 15,-1-2 5-15,-1 0-6 0,-2 1 12 0,2-1 5 16,-2 0-1-16,-1 1-13 0,0-1-1 0,0 1 3 16,0 0 8-16,-5-1 9 0,1 3-13 0,-2-3-5 15,2 1 5-15,0 3 0 0,0 0 3 0,0 0-1 16,0 0-8-16,-2 0 12 0,2 0 13 0,-3 0 16 15,1 0 20-15,-2 6 2 0,-1-6 10 0,-1 6-19 16,-1 2-31-16,-2 1-11 0,2-3-20 0,-1 0 14 16,1 2 12-16,-1-1-7 0,3-1-8 0,1 2-3 15,0-3 4-15,-2 3-4 0,4-1 14 16,-2 0-6-16,2 0-12 0,3 1 14 0,0-1-4 16,1 1 2-16,0-2 4 0,2 0-6 0,0 0 0 15,0-1 3-15,8-2 5 0,2 2-14 0,2-3-48 16,3 0-44-16,0-2-40 0,3 3-31 0,2-3-13 15,2 0-9-15</inkml:trace>
  <inkml:trace contextRef="#ctx0" brushRef="#br0" timeOffset="-126778">8659 8078 246 0,'0'0'29'0,"0"0"15"0,0 0 35 0,0 0 39 0,0 0-6 16,0 0 1-16,0 4 5 0,-9 0-23 16,3-4-21-16,2 0-12 0,0 0-24 0,2 0-4 15,-1 0 22-15,1 0 10 0,2-4 18 0,0 0-4 16,0 4-23-16,7 0-11 0,-1 0-10 0,-4 0-6 16,4 0-2-16,2 0 3 0,-4 0-23 0,3 0-10 15,1 0 0-15,0 0 4 0,7 0 0 0,0 0 2 16,4 0 2-16,4 0-6 0,3 0 0 0,0 0-2 15,4 0 0-15,-5 0 2 0,5 0-6 0,-2 6 10 16,-1-6-12-16,-2 2-8 0,-5-2 5 0,0 0-9 16,-2 0 8-16,0 0-4 0,-7 0-14 0,-2 0 8 15,1 0-4-15,-6 0-41 0,3 0-15 0,-7-4-17 16,0 0-19-16,0 2 21 0,0 1-13 0,0 0-7 16,0 0-20-16,-7 0 10 0,4-2-16 0,2-1-20 15,-4-1 44-15</inkml:trace>
  <inkml:trace contextRef="#ctx0" brushRef="#br0" timeOffset="-126483.11">8964 7953 441 0,'-3'0'12'0,"1"0"27"16,2 0 18-16,0 0 15 0,-4 0 10 0,4 0-19 15,-1 0-4-15,-1 0 6 0,-1 0-2 0,1 0-7 16,2 0-5-16,-2 0-21 0,1 0-13 0,1 0 0 16,0 0-5-16,0 0-14 0,0 4 2 0,-2 1 7 15,1 1-8-15,-3 0 14 0,2 1-8 16,-2 1-7-16,-2 2 8 0,-2 1-4 0,3-1-2 16,-3 2 7-16,0 1-3 0,-3 0 0 0,1 2 4 15,-1-2-8-15,2 2 8 0,1-3-6 0,0 1-2 16,-2 0 3-16,2 1-1 0,1-2-11 0,1 1-14 15,-2-2-60-15,2 1-44 0,1-2-53 0,3-2-66 16,0 1 26-16</inkml:trace>
  <inkml:trace contextRef="#ctx0" brushRef="#br0" timeOffset="-124939.2">9643 7905 547 0,'3'-3'-7'0,"-2"-2"1"0,3 2 6 0,-3-1-5 15,3 1 14-15,-4 1 32 0,2-4 10 0,-2 5 27 16,0 0 15-16,0 1-21 0,0 0-7 0,0 0-24 15,0 0-30-15,0 0-6 0,0 0-12 0,0 2 0 16,0-2 8-16,0 0-6 0,0 0 3 0,0 3-2 16,0-3-5-16,0 4 7 0,0-3-2 15,0-1 6-15,0 2-2 0,0 1-2 0,0 0 6 16,0 1-4-16,-6 2 4 0,1 0-1 0,1 2-7 16,-1 4 12-16,0-3-6 0,0 3-8 0,-1-2 14 15,3 2-8-15,-3 0 7 0,1 1 1 0,1-1-10 16,1 0 12-16,-2 2-10 0,1-2 0 0,-1 0 9 15,1 2-13-15,-1-1 12 0,3 1-3 0,-1-2-5 16,0 2 8-16,-1-3-12 0,0 1 4 0,1 0 4 16,0 1-2-16,1-3 7 0,1-1-7 0,-1 1-4 15,-1-1 6-15,3 0-4 0,0-1 4 16,0-1 3-16,0 0-14 0,0 1 14 0,0-1-1 16,0 0-10-16,0 0 8 0,-2-2-6 0,2-1 4 15,-5 2-4-15,2-4-5 0,1 1 3 0,1 0 0 16,-2-2 8-16,2 0-2 0,1-1-2 0,0 0 5 15,0 0-7-15,0 0 2 0,0 0 2 0,0 2-7 16,0-2 14-16,0 0-3 0,0 0-10 0,0 0 11 16,0 0-10-16,0 0 8 0,4 0-1 0,-3 0-10 15,4 0 1-15,0 0-1 0,0-7 10 0,0 2-6 16,1-1 4-16,2 2-6 0,-2-1-2 0,1-4 10 16,-1 1-6-16,3 2 2 0,-3-5-2 0,1 3-1 15,-1-1 14-15,2 0-9 0,-3-2-4 0,1 0 4 16,-1 1-12-16,1-2 22 0,-1 3 7 15,1-1 0-15,1 2 5 0,-4 0-10 0,3 1-5 16,-3 1-14-16,2-2 3 0,0 1 5 0,-4 3-7 16,2-1 10-16,-1 2-6 0,-2-2-5 0,2 0 8 15,-1 1-3-15,1-1-4 0,1 2 8 0,-3-1-8 16,3 0 12-16,0 0-6 0,-2 3-8 0,3-3 12 16,-2 2-10-16,2-1 4 0,-1 1-4 0,2 2 3 15,-3-4 2-15,3 3-3 0,0-1 2 0,1 0-1 16,5 1-13-16,-3-1 3 0,0 2 7 0,2-1-13 15,0 0 15-15,0-2-4 0,0 3-3 0,-2 0 11 16,1 0-6-16,1 0 10 0,-3 0-14 0,-3 0 3 16,3 0 7-16,-2 5-8 0,-2-5 8 0,1 3 0 15,0 1-4-15,-3 1 2 0,1-3-2 16,-1 1 2-16,-1 0-8 0,0 1 7 0,0-1-7 16,0 1-2-16,0 1 8 0,0 0 4 0,0 1-4 15,0 0-1-15,0-1 5 0,0 4-6 0,-8 0 13 16,-1 0-9-16,-1-1-3 0,0 1 5 0,-3 0-4 15,0-1 7-15,-2-3 3 0,-2-1-7 0,4 1 7 16,-2 2-8-16,0-5 4 0,3 1 3 0,-2 1-14 16,3-2-10-16,3-1-33 0,-3-1-18 0,3 0-7 15,2 0-44-15,-1 0-19 0,2-7-49 16,0 3 6-16</inkml:trace>
  <inkml:trace contextRef="#ctx0" brushRef="#br0" timeOffset="-124207.46">10033 8126 253 0,'5'0'38'0,"1"0"7"15,-3 0 36-15,-3 0 27 0,0-6-33 0,0 6 5 16,0 0-36-16,-6 0-24 0,6 0-13 0,-5 0-9 16,2 0 4-16,3 4 6 0,-3-4 5 0,3 0-6 15,0 0-3-15,0 0 3 0,0 0-7 0,0 0-6 16,8 2 8-16,-2-2-9 0,3 3 10 0,3-1-1 15,-3-1-4-15,4 0 11 0,-1 1-9 0,2-1 10 16,-1-1-10-16,3 0-9 0,-5 0 12 0,2 0-6 16,-1 0 5-16,-2 0 3 0,0-4-5 15,-1 0 7-15,-3 0-8 0,1-1-7 0,-3 1 12 16,0 0-4-16,-2 0 13 0,3-1-13 0,-2-2-4 16,-1 2 2-16,-1 1 1 0,1 0 2 0,-2 0-6 15,0-1-3-15,3 0 10 0,-3 1 4 0,0 0-14 16,0 0 10-16,0 1-11 0,0-1 5 0,0 2 6 15,0-1-9-15,-6 1 12 0,6-1-3 0,0 1 4 16,-5 1-1-16,3 0-12 0,-2-2 7 0,3 3 2 16,-1 0-2-16,2-3 9 0,-2 2-11 0,-2 1 6 15,4 0-8-15,-4 0-14 0,1 0 12 16,0 0-1-16,0 0 13 0,-4 0 3 0,3 0-7 16,-2 4 5-16,1 0 6 0,-2-3 3 0,-2 2 2 15,0 1-5-15,2 1-2 0,-3-1-9 0,1 0-8 16,-2 3 10-16,3-2-2 0,-3 2 8 0,2 1-5 15,-3-2-7-15,2 2 4 0,2 1-8 0,-4-1 14 16,3 1-8-16,0 0-4 0,2 1 19 0,2-2-19 16,-1 0 8-16,0-2 2 0,6 2-12 0,-2-3 18 15,2 2-14-15,0-2 2 0,0 0 3 0,5-1-3 16,4 2 8-16,-2-1-10 0,-1-1-2 0,2-2-2 16,1 1-5-16,-2 4-4 0,2-5 2 0,2 2 2 15,-1 0 18-15,-1-2-1 0,-1 0-4 16,3 1 2-16,-6-1-17 0,1-2 18 0,-1 2-5 15,0-2-7-15,-1 0-8 0,1 0-19 0,0 0-1 16,-2 0-11-16,1 0-21 0,2-7-8 0,1 7 1 16,0-4 5-16,-1-1-13 0,1 0 7 0,0 2-31 15</inkml:trace>
  <inkml:trace contextRef="#ctx0" brushRef="#br0" timeOffset="-122646.03">10491 8339 163 0,'-3'1'7'0,"2"1"5"0,-3-1-4 15,4-1-4-15,0 1-11 0,0 0 6 0,0 3 20 16,0-4 29-16,0 0 11 0,0 2-5 0,0-1-4 16,0 1-25-16,0-1-9 0,0-1-4 0,4 1-5 15,-4-1 27-15,4 0 11 0,-2 0 1 0,1 0 4 16,0 0-12-16,3 0-5 0,-3 0-11 0,-1-5-4 15,5 5-1-15,-3-4-13 0,1 1 7 0,0 1-2 16,3-1-13-16,-2 2 12 0,0 0-1 0,2 0-11 16,0 0 8-16,-3-2-6 0,3-1-7 0,2 2 11 15,-3-4-8-15,3 1 4 0,-1-3 4 0,2 0-9 16,0-2 16-16,1 1-7 0,-2-2-8 0,2-1 6 16,-2 3-9-16,3-1 5 0,-2 0 6 15,2 1-6-15,-2 1-3 0,0 1 0 0,1-2 8 16,0 2-1-16,-1 1 0 0,1-3 8 0,-2 1-14 15,2 2-1-15,-2-2 9 0,0 1-8 0,0 2 10 16,-2 1 3-16,1-1-7 0,-5 1 4 0,0 2 2 16,0-3-4-16,-1 3 1 0,-3 0-5 0,1 1 1 15,-1 0 2-15,0 0-10 0,0 0 17 0,0 0-1 16,0-2-5-16,0 3 5 0,0 0-14 0,0 0 7 16,0-3-2-16,0 2-4 0,0 1 4 0,0-1-5 15,0 0 16-15,0-2-5 0,0 3-6 0,0-3 6 16,0 3-10-16,0 0 12 0,0-2-6 0,0-1-4 15,0 3 8-15,0 0-4 0,0-2 0 16,0 0 3-16,0 2-3 0,0-2 4 0,0-1 0 16,0 0-11-16,0 1-1 0,0 0 4 0,0 0 8 15,4-1-4-15,-4 2-4 0,3-1 10 0,-3 1-8 16,0 0 4-16,0 1 2 0,0 0-12 0,0-3 14 16,0 3-10-16,0 0 2 0,0-1 11 0,0 1-11 15,0-2 4-15,0 1 4 0,0 0-13 0,0 0 5 16,0 0 6-16,0 0-3 0,0-1 3 0,0 0-6 15,0 2-3-15,0-2 8 0,0-1-4 0,0 1 1 16,0 0 7-16,0-1-14 0,0 3 10 0,0-1-5 16,0-3 4-16,0 4 11 0,0 0-9 0,0-3 10 15,0 2-3-15,0 1-5 0,0 0-4 16,0-1 3-16,0 1 1 0,0 0 1 0,0 0 1 16,0 0 1-16,0 0-5 0,0 0-10 0,0 0 13 15,0 0-10-15,0 0 6 0,0 0 3 0,0 0-12 16,0 0 8-16,0 0-9 0,0 0 1 0,0 0 1 15,0 0-1-15,0 2 10 0,0 1-4 0,0 2 5 16,-5 1-3-16,0 0-7 0,-3 2 7 0,4 0 1 16,-4 2 5-16,3 1-3 0,-4-2-7 0,3 3 2 15,-1 3-2-15,-1-2 14 0,3 1-5 16,-4 0-7-16,3 0 0 0,-1-1-5 0,2 1 16 16,-2-2-4-16,3 3-3 0,3-6 3 0,-2 4-12 15,1-4 12-15,1 1 0 0,1-2-7 0,0 1 11 16,0-4-5-16,0 2 4 0,0-2-3 0,3 0-11 15,1-1 3-15,0-4 1 0,3 3 9 0,-2-1-3 16,2-2-8-16,-1 0 4 0,3 0-10 0,-1-5 8 16,0-1 2-16,1 0-15 0,1-3 11 0,2 4 2 15,0-4-2-15,-1 1 2 0,0-2-9 0,0 1 5 16,2-1-5-16,-2 1 12 0,2-1-4 0,-5 1-5 16,1 2 17-16,0 2-13 0,-1-1 13 15,-3 2 16-15,-2 0-7 0,1 2 3 0,-1 1-6 0,0 1-25 16,-2 0 7-16,-1 0-3 0,0 0 0 15,0 0-1-15,0 0-5 0,0 0 8 0,0 0 0 16,0 0 2-16,0 6 4 0,0-1-2 0,-9 1 2 16,6-1-3-16,-2 1-1 0,2 2 12 0,-4-2-16 15,4 2 8-15,-3 1 3 0,3-2-13 0,-2-2 16 16,2 3-6-16,1-1-8 0,-1 0 19 0,2 0-13 16,-3 0 4-16,1 1-1 0,1-3-59 0,2 2-44 15,-4 0-71-15,4-4-90 0,-3 2 39 0</inkml:trace>
  <inkml:trace contextRef="#ctx0" brushRef="#br0" timeOffset="-121643.3">10962 8335 239 0,'0'0'10'0,"3"0"16"0,1 0 9 0,-1 0 5 16,-2 0-4-16,1 0-8 0,0 0 2 0,-1 0 16 15,2 0 11-15,-3 0 6 0,4 0-11 16,-3 0-27-16,4 0-14 0,-4 0-5 0,4 0 14 16,-2 0 6-16,2 0-2 0,-2 0 3 0,4 0-16 15,-1 0-4-15,0 0-5 0,0 0-15 0,1 0 22 16,-1 0-3-16,0 0-2 0,-1 0 1 0,3 0-18 15,-1 0 13-15,-1 0-1 0,0 0 1 0,4 0 22 16,-4 0 2-16,0 0 13 0,2-5-4 0,-2 2-17 16,-2-1-4-16,0 1-12 0,-2-2 5 0,1 3-1 15,-1 0-8-15,-1-2 8 0,1 3-7 0,-2-4-5 16,2 2 15-16,-1-1-11 0,2 1 1 0,-3 1 7 16,0-1-16-16,3 2 11 0,-3-2 4 0,3 1-14 15,-3 1 9-15,0-1 2 0,0 1-7 0,0-1 9 16,0 2-2-16,0 0 1 0,0 0 5 0,0 0-5 15,0-2 3-15,-6 0-2 0,6 1 4 16,-6 1 0-16,4-1-4 0,1 1 0 0,-2-1-8 16,1-1-2-16,0 2 8 0,2 0 4 0,-4-1-2 15,4 1 2-15,0-1-6 0,-4 0-8 0,3 1 14 16,-1-1-6-16,-1 1 4 0,1 0-2 0,-2 0 2 16,2 0 2-16,1 0-10 0,-2 0 10 0,1 0-4 15,-4 0 0-15,6 0 6 0,-4 0-6 0,1 0 7 16,-2 0 4-16,3 4 16 0,-2 0 12 0,1 1-1 15,0-2 8-15,-2 2-25 0,0 2-6 16,-1-2-3-16,2 2-11 0,-1-1 5 0,-2 0 0 16,2-1-4-16,-1 0-2 0,1 0 0 0,1-1 2 0,-1 0-1 15,3 0 1-15,-1 3 2 0,0-3-4 16,1 2 0-16,-1 1 2 0,0 0-6 0,3 0 1 16,-3 0 1-16,1-2 2 0,2 3 0 0,0 1-6 15,0-4 0-15,0 1 10 0,0 0-2 0,0 0-2 16,0 0 8-16,0 0-14 0,2 0 12 0,-2-1-3 15,3 1-4-15,0-4 4 0,-3 2-7 0,3 1 3 16,-3-3 2-16,0-1-2 0,0-1 8 0,0 3-7 16,0-3 2-16,0 0-6 0,0 0 12 0,0 0 2 15,0 0-8-15,0 0 7 0,0 0-5 16,0 0 14-16,0 0-7 0,0 0-5 0,0 0-14 16,0 0 3-16,0 0-1 0,4-6 6 0,0 1-4 15,3 3-17-15,-1-1-3 0,0-1-2 0,4-1 1 16,0 1-4-16,0 0 3 0,2 0 1 0,-2 0 10 15,2 0 22-15,-1 0-5 0,1 1-4 0,-5 1 2 16,2-1-9-16,-2 2 11 0,0 0-4 0,0 1-2 16,-3 0 2-16,0 0-2 0,0 0 2 0,0 0-3 15,2 0 1-15,-3 0-2 0,0 0 1 0,-1 3 1 16,2 1 10-16,0-2-12 0,-3 2 6 0,2-1 9 16,-1 0-12-16,0 3 6 0,-2-1-3 0,0 1-7 15,0 0 3-15,0 0 6 0,0 1-2 16,0-1 9-16,0 1-11 0,0-2 2 0,0 4 2 15,-7-4-9-15,4-1 16 0,3-1-11 0,0 1-3 16,0 0 9-16,0-1-6 0,0-1 4 0,0 0 11 16,0-2-15-16,0 2 6 0,0-2 3 0,0 3-5 15,0-3 4-15,0 0-2 0,0 0-2 0,0 0-1 16,8 0 3-16,0 0-2 0,0 0-4 0,1-5 2 16,-1 2-15-16,1-1-38 0,1 0-21 0,-2 0-42 15,1 1-29-15,-2 0-21 0,-3-1-3 0,2 2 21 16</inkml:trace>
  <inkml:trace contextRef="#ctx0" brushRef="#br0" timeOffset="-116403.5">4480 8892 178 0,'0'-3'41'0,"3"0"18"0,-3-2 5 0,2 0 12 15,0 1-30-15,-1-1 11 0,-1 1 11 0,0 1 6 16,0 0 13-16,0-1-32 0,0 2-15 0,0-1-9 15,0 1-16-15,0 0 7 0,0 1-7 0,0-2-6 16,0 3 1-16,0 0-10 0,0 0-2 0,0 0 6 16,0 0-14-16,0 0 5 0,0 0-1 0,-3 0-5 15,1 7 19-15,-1-2 5 0,-2 0 3 0,2 1 3 16,-3 3-8-16,-3 1-1 0,2 2-6 0,-1 0-8 16,0 3 2-16,-1-1-2 0,-1 0 9 15,2 1-1-15,-2-1-4 0,5 1 12 0,-2-1-10 16,2 1-1-16,-1-1 15 0,-1 1-15 0,6-1 9 15,-2-1-8-15,3 1-4 0,0-2 9 0,0 0-9 16,0-2 12-16,4-2-12 0,0-2-4 0,2 2 14 16,-1-3-6-16,0 2-2 0,1-3 0 0,1 1-2 15,0-2 8-15,0-1-2 0,-1 0-6 0,-1-1 5 16,4 1-8-16,-3-1-12 0,1-1-12 0,-1 0-1 16,2 0 15-16,1 0 8 0,-2 0 7 0,1-6-4 15,-2 1-4-15,1 0 12 0,0 1 0 0,-2-1-4 16,0-2-2-16,-2 2 4 0,2-2-2 0,-1 2 0 15,-4-2 2-15,1 0-8 0,-1 0 4 0,0-2 4 16,0 2-7-16,0 0 1 0,0-2 8 16,0 3-6-16,0-3 3 0,-2 2 3 0,-3 0-4 15,-1-3 4-15,4 5-9 0,-1-4 1 0,3 3 6 16,-3-3-8-16,3 2 8 0,-2 1 0 0,2-1-6 16,0-2 2-16,0 1 4 0,0-1-6 0,0 2 6 15,0-1 2-15,0-1-1 0,0 1-6 0,5 2-5 16,-2-2 14-16,-1 1-10 0,1 2 3 0,0 0 4 15,-3 0-6-15,2 1 4 0,1 1 3 0,-2-1-8 16,-1 1 10-16,1 1-10 0,2-2-3 0,-3 2 13 16,1 0-14-16,1-1 11 0,1 1 1 15,-2-1-13-15,3 1 7 0,-1 0 1 0,2-1 1 16,-2 3-2-16,3-2 3 0,-3 0-1 0,3 1 0 16,-1 0 2-16,2-2-3 0,-4 3-3 0,3-1 4 15,0 0-2-15,2 1-1 0,-1 0 4 0,2 0-4 16,-1 0-1-16,0 0-2 0,3 0 2 0,-2 0 12 15,1 0-5-15,-2 0-1 0,3 0 2 0,-3 0-6 16,0 0 6-16,1 0-2 0,-1 0-8 0,-3 0 12 16,0 0-10-16,-2 0-1 0,-1 0 12 0,-1 0-9 15,1 0 7-15,-2 0 5 0,0 0-10 16,0 0 2-16,0 0-10 0,0 0 7 0,0 0 4 16,0 0-30-16,0 0-27 0,0 0-51 0,0 0-35 15,0 0-21-15,4 0-12 0</inkml:trace>
  <inkml:trace contextRef="#ctx0" brushRef="#br0" timeOffset="-115943.76">4905 9082 441 0,'0'3'3'0,"0"-1"-3"0,0 0 21 0,0 1 11 0,0-1-5 16,0-2 9-16,0 0-15 0,0 0 10 0,0 0 9 16,0 0 18-16,0 0 13 0,0 0-5 15,0 0-11-15,7 0-14 0,-2 0-15 0,2 0-22 16,1 0 0-16,-1 0-2 0,6 0 2 0,0 0-1 16,0 0-3-16,4 0 2 0,1 0-11 0,-2 0 14 15,1 5 1-15,-1-2-12 0,1 0 8 0,1-1-9 16,-1 1 12-16,-3-2 3 0,2 2-3 0,-5-1 5 15,3 0-10-15,-4-1 2 0,-2 1-2 0,-2-1-4 16,-3-1 2-16,2 0 0 0,-5 0 4 0,3 0-2 16,-3 0-11-16,0 0-27 0,0 0-23 0,0 0-41 15,0 0-24-15,0 0-49 0,0 0-18 16</inkml:trace>
  <inkml:trace contextRef="#ctx0" brushRef="#br0" timeOffset="-115629.71">4939 9257 322 0,'0'4'35'16,"0"1"23"-16,0 0 32 0,0 0 4 0,4-2-14 16,3-1-24-16,0 2-36 0,1-3-4 0,0-1-16 15,3 0 17-15,0 0-10 0,2 0 12 0,-1 0 5 16,0 0-11-16,2-5 5 0,0 5-15 0,0 0-3 16,-1 0-3-16,0 0 3 0,1 0 2 0,0 0 1 15,-1 0-3-15,-2 0 6 0,3 0-10 0,-3 0-38 16,0 0-58-16,0 0-78 0,-3 0-33 0</inkml:trace>
  <inkml:trace contextRef="#ctx0" brushRef="#br0" timeOffset="-114874.6">5642 9177 420 0,'0'3'-7'0,"0"-1"8"0,0 1 3 0,0-3-2 16,0 0 3-16,0 0 6 0,0 0 21 0,0 0-6 15,0 0 6-15,0 0-13 0,0 0-24 16,0 0 6-16,0 0-2 0,0 0 2 0,0 0 5 0,6 0-8 16,2 0-1-16,-2 0-4 0,2 0 5 0,3 0 12 15,0-3-6-15,1 1-4 0,0-1-2 0,-2 1-7 16,1 1 7-16,3-4-5 0,-3 3-5 0,0-2 5 15,-1-2 1-15,-2 2 5 0,-2-1-6 16,3 3-9-16,-4-4 9 0,-3 2-4 0,-2-1 2 16,4 0 6-16,-4 1-6 0,0 0 12 0,0 0-4 15,-6 0-5-15,1 0 15 0,-1 0-14 0,-2 1 9 16,2 1-1-16,-1-1-14 0,1-1 17 0,-2 2-10 16,2 1 6-16,0-1 3 0,2-1-5 0,1 3 2 15,0 0-4-15,1 0-1 0,-2 0 5 0,2 0-2 16,-1 0 1-16,0 0-1 0,0 0-5 0,0 0 7 15,1 0-1-15,-3 0-2 0,2 0 8 0,1 0-9 16,-4 5 0-16,3-3 4 0,-2 1-2 0,-1-1 5 16,-2 3-8-16,2-3-4 0,-2 2 5 15,1 1 2-15,3 1 13 0,-3-1-8 0,0 0-11 16,2 0 13-16,-2 4-10 0,3-2 10 0,-3 1-9 16,-2 0 0-16,-1 1 17 0,0-1-13 0,0 1 1 15,2 1 29-15,0-3 8 0,3 5 17 0,-1-4-7 16,1-2-36-16,1 1-10 0,0 1-6 0,1-1 11 15,3 0-9-15,0 0 0 0,0 1 2 0,0 0 0 16,7 1 10-16,1-1-13 0,2-1-1 0,0 0 9 16,5 2-9-16,-5-2 4 0,3-2 2 0,-1 2-12 15,1-1 12-15,1 1 5 0,-3-3-9 16,1 1 2-16,0-2-11 0,-1 2 11 0,-3-1 3 16,3-3-5-16,-4 3 0 0,-1-4-11 0,-3 1 6 15,0-1 1-15,-1 0 2 0,-2 0-28 0,3 0-31 16,-2 0-2-16,-1 0-19 0,2 0-7 0,1 0 8 15,2 0-29-15</inkml:trace>
  <inkml:trace contextRef="#ctx0" brushRef="#br0" timeOffset="-113251.83">6355 9169 184 0,'4'-5'31'15,"1"1"24"-15,-4 1 11 0,3 1-7 0,-2 0-31 16,-1 1-12-16,1 0-5 0,-2 1 24 0,0 0 26 16,0 0 1-16,0 0 7 0,0 0-20 0,0 0-11 15,0 0 2-15,0 0 1 0,0 0 15 0,0 0 5 16,0 0-10-16,-3 0-8 0,1 0-15 0,-2 0-16 16,3 0-1-16,-2 0-11 0,1 2-2 15,-2-2 6-15,0 4-8 0,0-4 8 0,-4 0 3 16,0 0-5-16,0 3 4 0,-3 0 2 0,3-1-6 15,-3 2 15-15,-1-4-2 0,0 6-2 0,1-1 5 16,-3 1-20-16,1 1 7 0,-1 3 1 0,0 0 8 16,0 4-1-16,1-1-7 0,-1 4 6 0,3 2-5 15,1 2 1-15,4 1 6 0,0 3 3 0,6 2 1 16,0 1-3-16,0-3-3 0,9-1-8 0,-1 0 2 16,3 0-3-16,3-2-1 0,-1-1-2 0,3-4-3 15,-3 1-51-15,2-2-19 0,-2 1-51 0,1-5-40 16,-4 0-10-16,4-1-40 0,0-2 14 15,-3-4 26-15</inkml:trace>
  <inkml:trace contextRef="#ctx0" brushRef="#br0" timeOffset="-105979.19">6574 9359 129 0,'0'0'8'0,"0"0"-6"15,0 6 2-15,0-6 37 0,0 0 20 16,0 0 29-16,0 0 14 0,0 0-13 0,0 0-16 16,0-4-14-16,0-1 1 0,0 3-33 0,0 2-5 15,0 0 9-15,0 0-9 0,0 0 37 0,0 0 2 16,0 0-6-16,0 0 3 0,0 0-30 0,0 0-15 15,0 2-3-15,0-2-16 0,0 4 6 0,0-4 9 16,0 0 16-16,0 0 25 0,0 0-4 0,0 0-3 16,0 0-26-16,0 0-11 0,0 0 1 0,0 0-5 15,2 0 2-15,1 0 0 0,-1 0-6 0,1 0 6 16,-1 0-4-16,2 0-16 0,-1 0 12 0,2 0-3 16,-2 0 5-16,2 0 3 0,3 0-14 15,0 3 13-15,0 2-6 0,0-1-2 0,0 1 12 16,1 0-10-16,-1-2 11 0,0 4-1 0,-3 0-6 15,2 1 4-15,-3 2-6 0,0-1 12 0,0 1-2 16,-3 2-2-16,1 2 0 0,-2-2-8 0,0 0 17 16,0-1-13-16,0-2-2 0,-7 3-2 0,7-4-7 15,-4-1 13-15,2 0-8 0,0 0 6 0,-1 1 4 16,3-2-12-16,0 0 10 0,0-1 0 16,0-1-12-16,0 1 16 0,0-5-4 0,0 3-12 0,0-2-4 15,0-1 0-15,0 0 6 0,0 0 6 16,0-4 2-16,0-1-4 0,0 0 8 0,0-2-6 15,7 0 0-15,-3 1 4 0,0-1-16 0,0 0 8 16,0-2 2-16,-1-1 10 0,4 3 0 0,-3-3 2 16,2 1 8-16,-3-2-16 0,2-1 2 0,0 3-10 15,1 1-2-15,-3-1 15 0,2 1-5 0,-2 1 4 16,1 0-6-16,2 0-15 0,-3 2 7 0,3-2 4 16,-3 4 0-16,2-2 2 0,-2-1-10 0,5 1 6 15,0 0 1-15,0 3-11 0,1-1 16 0,1 1-4 16,1-1 0-16,-2 3 2 0,1-3-2 0,-1 3 4 15,-1-2-3-15,-1 0 1 0,-3 2 0 0,3 0-2 16,-3 0 4-16,-1 0 0 0,2 0-4 16,-3 0-2-16,0 0 4 0,2 0-2 0,-1 7-2 15,2-4 2-15,0-1 6 0,-2 3-4 0,0-1 2 16,-3-1 2-16,2 2-7 0,-2 2 14 0,0 0-3 16,0 0-8-16,0 4 8 0,-7-2-6 0,1 3 12 15,3 2-7-15,1-2-1 0,2 1 2 0,0-1-2 16,0 0 8-16,0-3-12 0,0-1-8 0,0 1-35 15,0-1-39-15,0-1-47 0,3-2-52 0,1 2-29 16,2-2-41-16,-3-2 47 0</inkml:trace>
  <inkml:trace contextRef="#ctx0" brushRef="#br0" timeOffset="-104911.7099">7186 9639 150 0,'0'-4'1'0,"0"4"10"0,-3 0-11 16,3 0-4-16,0 0 27 0,0 0 30 0,0 0 13 15,0 0 21-15,0 0-16 0,0 0-28 0,0 0 0 16,0 0-13-16,0 0 2 0,0 0-6 0,-5 0 1 16,5 0-9-16,0 0-4 0,0-5 6 15,0 5 2-15,0-5 6 0,5 2-1 0,0 0-1 16,-2-1-6-16,3-1 0 0,-4 0-11 0,2-2 2 16,1 2-3-16,-2-2-6 0,2 0 2 0,-1-1-10 15,0-1 13-15,1 1-5 0,1 1-4 0,-2 0 2 16,3-1-11-16,-2-1 17 0,3 1-6 0,0-1-8 15,-3 1 14-15,1-4-16 0,3 1 12 0,-2 0-2 16,-2-2-9-16,4-2 11 0,-3 2-6 0,2-3 2 16,-2 3-9-16,2-3 0 0,-1 3 17 15,-1-1-6-15,-3 2 9 0,2 2-4 0,-3 0-8 16,2 1 4-16,-1 2-6 0,-1 0 5 0,-1 1-4 16,-1 1 1-16,0 1 5 0,0-1 0 0,0 3-4 15,0 0-6-15,0-1 10 0,0 1-4 0,0-1 4 16,-3 0 3-16,-4 3-3 0,7-2 2 0,-1-1-8 15,-2 1 1-15,0-1 8 0,3 2-6 0,-3 0-1 16,3-1 7-16,-5-1-14 0,5 3 4 0,-3 0 1 16,0-2-5-16,1 0 12 0,2 2-3 0,-3 0 7 15,-1 0-1-15,3 0-21 0,1 0 13 0,-3 0-3 16,3 0 3-16,0 0 2 0,-1 0-11 0,1 0 10 16,0 0 4-16,0 0 1 0,0 0-6 0,0 4-9 15,0 1 7-15,0-4 10 0,0 3 5 0,0-1-8 16,0 1-12-16,-8 3 9 0,5-1-3 0,-2 1 12 15,2 2-2-15,-3-1-10 0,4 4 15 16,-1 2-8-16,-2-2 5 0,3 3-7 0,-2-1-4 16,4 1 7-16,0 2-5 0,0-3 8 0,0 3-3 15,0-2-3-15,0-1 10 0,0 1-9 0,6-3 3 16,-1 0-1-16,-1-2-3 0,3-2 6 0,-3-1-12 16,3 0 2-16,1-2 10 0,-3 1-5 0,2-1 1 15,1-2-2-15,0-1-13 0,-2 0 14 0,2-2-3 16,-3 0-1-16,4 0 8 0,-4 0-9 0,3-7 6 15,-3 3-6-15,3-1-3 0,1 2 5 0,-2-2-8 16,-1 0 8-16,2-2-6 0,0 2-3 0,-2-2 9 16,-1-2-2-16,-1 1 0 0,0-2-1 0,1 3-1 15,-1-2 6-15,-1 2-2 0,0 0-2 16,-1 1 6-16,1 1-8 0,-3 1 9 0,2-1-1 16,0 2-6-16,-1 1 6 0,0 0-8 0,-1 1 6 15,0 1-6-15,2 0-1 0,-2 0 7 0,0 0-8 16,2 0 3-16,0 0 1 0,1 0 3 0,1 5 1 15,-2-2-2-15,1 2 6 0,0-2-2 0,0 2-6 16,1-1 2-16,0 4 4 0,-2-2-8 0,1 2 8 16,-1-1 3-16,0 2-13 0,0-1 8 0,0 1 2 15,-1-1 2-15,1-3-4 0,-2 2-1 0,0-3 7 16,0 1-6-16,0 0 2 0,0-2-6 16,0 1-46-16,0-1-59 0,0-1-71 0,0 1-45 15</inkml:trace>
  <inkml:trace contextRef="#ctx0" brushRef="#br0" timeOffset="-104378.87">7575 9549 163 0,'0'0'26'16,"0"0"22"-16,0 0 9 0,0 0 8 0,5 0-18 16,-5 3-23-16,3-3-8 0,-3 0 3 0,0 3-1 15,3-1 16-15,0-2 2 0,0 2-6 0,-3-2 1 16,3 1-10-16,1 0 8 0,-1 0-9 0,-2-1-17 16,3 0 8-16,-1 0-9 0,0 0 2 0,2 0 14 15,1 0-18-15,-1 0-2 0,-1 0 6 0,1-5-2 16,3 0-2-16,-4 2 0 0,6-2-2 0,-5 1-2 15,2 1 6-15,-3-1 6 0,4 1-10 0,-3 0-6 16,0-1 3-16,-2-1-4 0,0 2 12 0,0-1 10 16,-3-1-7-16,3 0-8 0,-3-2 2 0,0 2-7 15,0 1 10-15,0-1-3 0,0 0-7 16,-6-1 7-16,6 4 2 0,-5-1 5 0,0-1-5 16,0 2-11-16,0 1-1 0,3 1 12 0,0 0 0 15,-2 0-2-15,0 0-7 0,-1 0-1 0,2 0 8 16,-2 3 11-16,-2 2-1 0,2-1-3 0,0 2 2 15,0 1 8-15,-1 0 5 0,-3 1 7 0,1 1-4 16,5-1-14-16,-2 0-3 0,-2 0-14 0,4 2 10 16,-3-1-2-16,3 1-4 0,0-1 11 15,0 2-3-15,1-1 1 0,2-1 10 0,0 3-6 0,0-3 2 16,0 1 0-16,5 0-9 0,1-2 3 16,0 1-3-16,2-2 5 0,-1-2 0 0,1 0-5 15,2-1-4-15,0-3-9 0,0 3-32 0,2-4-29 16,1 0-55-16,2 0-49 0,0 0-17 0,2-4 22 15</inkml:trace>
  <inkml:trace contextRef="#ctx0" brushRef="#br0" timeOffset="-103627.65">8079 9494 137 0,'0'0'10'0,"-6"0"2"0,6 0 3 16,-3 0 17-16,1 0 24 0,-1 0 11 0,0 0-6 16,-2 0-14-16,3 0-8 0,-1-5 9 0,0 2 6 15,1 1-8-15,2-2-11 0,-4 1-23 0,4 1 10 16,-2-1 15-16,1 3-1 0,-1-3 3 0,2 3-14 16,-1-2 1-16,-1 0 11 0,2 2 6 0,0 0 8 15,0 0-12-15,0-1-9 0,0 1 4 0,0 0-9 16,0 0-10-16,0 0-2 0,0 0-23 15,0 0 6-15,0 0 4 0,5 0-9 0,2 0 18 16,-2 0-9-16,3 0 4 0,2 0-2 0,2 0-9 16,1 0 14-16,4 0-1 0,1 0-6 0,4 0-2 15,0 5-7-15,3-2 12 0,-2 0 3 0,3 1-2 16,1-1 0-16,-2 1-12 0,-2-1 12 0,-1-1-2 16,0-1-6-16,-2 0 6 0,-4 0-9 0,0-1-5 15,-5 0-37-15,0 0-38 0,-3 0-21 0,-2-5-21 16,-1 0 14-16,-2 1-6 0,2-1-21 0,-5 2-4 15</inkml:trace>
  <inkml:trace contextRef="#ctx0" brushRef="#br0" timeOffset="-103339.81">8296 9319 205 0,'-3'0'6'16,"1"-2"8"-16,-2 2-9 0,2 0-7 0,2 0-3 15,0 0 0-15,0 0 55 0,0 0 16 0,0 0-8 16,0 0 17-16,0 7-38 0,0-1 12 16,0 0 8-16,6 4-25 0,-4 0 12 0,1 2-13 15,0 2-13-15,-2-2 2 0,1 4-20 0,1 0 2 16,1 1 11-16,-3 0-8 0,-1-2-5 0,0 1-2 15,0-1 11-15,0 1-1 0,0-1-1 0,0 0-2 16,-7 0-10-16,1-1 7 0,1 1-26 0,0-1-60 16,0-2-67-16,2 0-52 0</inkml:trace>
  <inkml:trace contextRef="#ctx0" brushRef="#br0" timeOffset="-94441.07">8800 9440 364 0,'0'0'19'0,"5"0"14"0,-5 0 8 0,0 0-3 0,4-5-24 15,-4 1 30-15,4-1 10 0,-4 1-2 16,1 0 8-16,2 2-37 0,-1-3-18 0,1 4-3 16,-1-3-2-16,1 2-3 0,-1-1 8 0,1 1 3 15,-1-3-8-15,3 5 3 0,-3-4-14 0,1 2 17 16,0-1-2-16,-1 1 10 0,1 1 27 0,-1-3-6 15,-1 3 13-15,1 0-21 0,0-2-12 0,-1 3 11 16,1-1 1-16,-2 0-1 0,0-2-17 0,0 3-16 16,0 0 5-16,0 0-4 0,0 0 10 0,0-3 4 15,0 3-16-15,-7-2 8 0,7 0 0 0,-4-3-11 16,0 5 17-16,0-5-2 0,-5 2-8 16,7-1 7-16,-3 2-9 0,2-1 4 0,-2 0 6 15,3 2-2-15,0 0-4 0,1-1-5 0,0 2 9 16,1-1-2-16,0 1 0 0,0 0 1 0,0 0-6 15,0 0 12-15,0 0-5 0,0 0 0 0,0 0-5 16,0 0-5-16,0 0 14 0,0 0-10 0,0 0 6 16,0 0-4-16,0 0-8 0,0 0 16 0,0 0-8 15,0 0-7-15,0 0 9 0,0 0-7 0,0 0 1 16,0 4 8-16,0-3-10 0,0 2 12 0,0 0-4 16,0 1 4-16,0-1-2 0,0 2-8 0,0 0 19 15,0 1-16-15,0 1 3 0,0-1 7 0,0 3-11 16,0-2 11-16,0 4-3 0,0 0 0 0,0-1 2 15,-5 0-1-15,-1 2-1 0,4 0 2 16,-1 0-3-16,0 1 7 0,1-2-4 0,-1-1-12 16,-1 2 8-16,2-2 2 0,0 2-1 0,-1 2-3 15,-2 0-2-15,2 2 2 0,2-2 8 0,-4 3 2 16,3 0-10-16,-1-1-6 0,3-1 4 0,-2-3 2 16,0 2-2-16,1-4 2 0,1 0 2 0,-2-1 2 15,1-1 1-15,1 2-6 0,-2-3-3 0,1 0 4 16,1 0 9-16,-3 1-3 0,2-4 0 0,1 3-1 15,-4-1-5-15,1 1 4 0,0-2-8 16,1 0-3-16,1 0 7 0,-3-3-2 0,4 3 8 0,-3-2-8 16,3 0 0-16,0-2 17 0,-2-1-6 15,2 0 1-15,0 0 1 0,-1 0-15 0,1 0 8 16,0 0 4-16,0 0-6 0,0-5-8 0,0-2 0 16,0 2 12-16,0 2 0 0,0-3-3 0,0 0-3 15,0 0-13-15,3-2 6 0,-3 3 7 0,3-2 7 16,-3 0-7-16,4 0-7 0,-4 0 13 0,1-1-12 15,1 1 17-15,-2 0-3 0,0 0-16 0,5-1 6 16,-4 0-8-16,3 3 12 0,0-2 0 0,0-2-4 16,-1 1 6-16,4-1-8 0,-2 1 10 0,-2-1-2 15,5 1-12-15,-3-1 8 0,-1 2 4 0,1-1-2 16,0-2 5-16,1-1-7 0,0 3-7 16,2-2 9-16,-1 2 0 0,-1-1-4 0,3 2 10 15,-4 2-6-15,3-1-8 0,-3 1 0 0,2 4 4 16,-3-3-2-16,-1 2 1 0,0-1 10 0,0 0-15 15,-1-1 12-15,0 2 0 0,-1-1-13 0,-1 1 11 16,3 1-12-16,-3-1 10 0,0 2-4 0,2 0-3 16,0-2 9-16,-1 1-6 0,1 1 9 0,4 0-8 15,-3 0 1-15,3 0 7 0,1 0-6 0,1 0-3 16,1 5 4-16,1-2-2 0,1 2 9 0,1-1-5 16,-2-1-9-16,1 1 11 0,0-3-12 0,-2 3 12 15,0-1-10-15,-2 0-5 0,-2 3 13 0,-2-1-2 16,-3 0 5-16,0 2-10 0,0 1-1 0,0-1 12 15,-6 1 1-15,-5-1 1 0,1 0-8 16,-4 0-2-16,-2 0 10 0,-2-2-10 0,-2-2 6 16,-2 1-1-16,0-1-14 0,3-3-38 0,-3 0-42 15,3 0-72-15,3 0-47 0,2 0 2 0,3 0 27 16</inkml:trace>
  <inkml:trace contextRef="#ctx0" brushRef="#br0" timeOffset="-92977.77">9116 9753 163 0,'0'0'-5'0,"0"0"8"0,5 0 3 0,-2 0-1 16,2 0 0-16,-2 0-7 0,0 0 45 0,-1 0 20 16,4 0 3-16,-3 0 1 0,0 0-35 0,0 0-13 15,-1 0 1-15,0 0 23 0,-2 0 12 0,5 0 8 16,-2 0-7-16,-1 0-21 0,2-5-13 0,-1 4 9 15,0-3 8-15,2 1-6 0,-2-1 7 0,-1-1-8 16,4 0 5-16,-3 2-5 0,2-3-13 0,-2 0-4 16,0-3 15-16,2 1 6 0,-2-1-11 0,4 2-10 15,-3-3-17-15,2-2-1 0,0 3 7 0,0-2-10 16,0 0 0-16,0 1 10 0,4-2-3 0,-6-1 7 16,4 4-8-16,-1-3-9 0,0 3 12 15,1 0-5-15,0 2 2 0,1-2 4 0,-2 2-9 16,-1 2 10-16,2-3 1 0,1 3-6 0,-2-2 0 15,-1 0-5-15,1-3 8 0,-1 3 3 0,-1-3-10 16,-2 5 2-16,3-2-9 0,-3-2 11 0,1 4 2 16,-1-2-6-16,0 2 12 0,-1 0-7 0,-1 0 3 15,1 1-4-15,-2 1-11 0,3 0 5 0,-3 2 6 16,0 0 10-16,0-1-3 0,0 1-9 16,0 1 6-16,0 0-10 0,0 0 4 0,0 0 6 0,0 0-9 15,0 0 10-15,0 0 1 0,0 0-12 0,0 0 10 16,0 0-4-16,0 0 2 0,0 0 0 0,0 0-8 15,0 0 10-15,0 0-6 0,0 0 0 16,0 0 6-16,0 0-8 0,0 0 6 0,0 0-4 16,0 0-4-16,0 0 10 0,0 0-6 0,0 0 4 15,0 0-2-15,0 0-4 0,0 0 0 0,0 0 6 16,0 0-2-16,0 0 0 0,0 0-3 0,0 0-1 16,0 0 0-16,0 0-5 0,0 0 14 0,0 0-7 15,0 0 2-15,0 5 6 0,-8 1-8 0,3-1 14 16,0 1-14-16,1 0-6 0,-4 0 8 0,3 2-2 15,0 1 6-15,-1-1-2 0,2 1 0 0,0 1-2 16,-3-1-2-16,3-1 8 0,1 2-2 0,-2 0-6 16,2-1 9-16,-1 1-18 0,3 1-1 0,-2 2 14 15,3-1-9-15,-2 2 16 0,0-1-9 16,2-1-2-16,0 0 10 0,0 0-10 0,0-4 6 16,0 1-1-16,4-2 1 0,0-2-2 0,0-1-2 15,2-1-6-15,-1 0 4 0,2-1 2 0,0 0-1 16,0-2-1-16,2 0 0 0,-1 0 6 0,1-9-4 15,-1 4 0-15,-1-3-2 0,4-1 2 0,-3 0 6 16,-2-2-6-16,1-1-6 0,0 1 9 0,0 1-3 16,-3-2-1-16,1 2-5 0,-2-2-9 0,2 4 17 15,1 1-4-15,-3 2 8 0,-1 0-3 0,1 1-9 16,0 1 14-16,0 1-8 0,-1 0 0 16,-2 0-5-16,3-1-3 0,-3 1 14 0,2-1-8 15,0 3 2-15,-1-4 3 0,1 1-10 0,0 1 10 16,-2-1-6-16,0 1-1 0,0-1 10 0,0 1-12 15,2 1 6-15,-2 1-5 0,2-1-5 0,-2 1 10 16,0 0-2-16,1 0-2 0,-1 0 1 0,0 0-5 16,0 0 16-16,0 4-7 0,0 1-4 0,0-1 8 15,0 0-14-15,-5 0 18 0,5-1-11 0,-7-1-7 16,2 3 9-16,3-1-11 0,-1 3 18 0,0-2-5 16,3 5-9-16,0 0 12 0,0 0-9 0,0 2 10 15,0 0-2-15,0 0-10 0,0 0 18 16,0 0-12-16,5-2 5 0,-5 2-1 0,6-4-8 15,-2 0 14-15,1-2-5 0,-1 1-35 0,-1 0-65 16,2-2-66-16,-2-3-56 0,0-1-24 0</inkml:trace>
  <inkml:trace contextRef="#ctx0" brushRef="#br0" timeOffset="-87904.86">9548 9697 89 0,'0'0'-6'0,"0"0"3"0,0 0-2 0,0 0 20 15,0 0 19-15,0 0-8 0,0 0 25 0,0 0 6 16,0 0 1-16,0 0 7 0,0 0-19 0,0 0-31 15,0 0 5-15,0 0-2 0,0 0-2 0,0 0-4 16,0 0-21-16,0 0 7 0,0 0 4 0,-7-3 4 16,2-1-5-16,0-1 1 0,1 2 21 0,-1 1 13 15,2-1 11-15,-2-1 1 0,1 3-21 0,2-3-14 16,-1 4-4-16,-1-3-2 0,4 3-7 0,0 0-5 16,0-1 7-16,0 1 1 0,0 0-3 15,0 0 8-15,0 0 3 0,0 0-4 0,0 0 4 16,0 0 4-16,0 0-6 0,0 0 6 0,0 0-6 15,0 0-2-15,0 0-3 0,4 0-8 0,-4 0 13 16,3 0-3-16,-3 0-8 0,2 0 3 0,1 0-4 16,0 0 6-16,0 0 1 0,-1 0-7 0,1 0-1 15,0 0 6-15,2 0 0 0,-1 0-2 0,3 0 3 16,-2 0-1-16,1 0 0 0,2 0-2 0,0 0 0 16,-2 0-2-16,2 0 13 0,0-5-5 0,1 2-12 15,-2-2 8-15,-1 1-9 0,1-1 10 0,0 0 2 16,1 0-12-16,-3 0 13 0,1 0-8 15,-2 2 2-15,1-2 2 0,2-1-8 0,-4 3 10 16,2 0-2-16,-2-1-2 0,0-1 0 0,-2 5 0 16,3-3 9-16,1-1-5 0,-4-1-10 0,2 5 6 15,-1-5-9-15,-2 3 13 0,2-1-2 0,-1 0-12 16,1-1 18-16,-2 2-5 0,0 0 5 0,0-1-8 16,0 1-11-16,3-1 7 0,-3 0 2 0,0 1 11 15,0-1-12-15,0-1-5 0,0 3 14 0,0-3-6 16,0 1 11-16,0 1-7 0,0 0-10 0,-5 2 6 15,2-1 2-15,3 1-6 0,0-1-5 0,-5-2 5 16,4 3 4-16,-4 0 2 0,1 0 4 0,3-1-15 16,1 1 1-16,-3-1 8 0,0 1-2 15,0 0 4-15,1 0-11 0,-1 0-4 0,0 0 13 16,-1 0 9-16,-1 0-7 0,1 0 4 0,-2 5-12 16,1-1 3-16,-1 1 8 0,1 2-1 0,-1 0-4 15,0 1-7-15,1 2 8 0,1-1-1 0,1 1 2 16,-2 0-4-16,1-3-5 0,-1 4 11 0,1-3-6 15,2 2-4-15,-1 0 14 0,-1 1-14 0,1-1 11 16,-2 0-1-16,1-1-13 0,-1 1 5 0,2-1-3 16,-3 1 11-16,4-2-4 0,-3-1 4 0,0 3 5 15,4-3-15-15,-3 0 6 0,0 0 2 0,1 1-4 16,1-1 9-16,-1 0-5 0,0-1-7 0,3 0 3 16,0-1 4-16,0 0 3 0,0 0-8 15,0-1 1-15,0 0 4 0,0 0-2 0,0-1 5 16,5-1-5-16,-2 2-2 0,0-3 10 0,1 3-5 15,0-4 4-15,-3 1-7 0,1 1-5 0,1-2 18 16,0 0-9-16,-1 0-4 0,0 0 2 0,3 0-6 16,-2 0 4-16,2-5 5 0,0 2-8 0,0-2-1 15,-2 1 6-15,4 0 1 0,-2-1-1 0,1 0-7 16,0 0-3-16,0 0 5 0,-2 0 8 0,4 1-1 16,-3-1-6-16,2 1 4 0,-2 0-8 0,-2 1 2 15,2 1-3-15,0 0-6 0,-4 2 17 16,4-1-4-16,-1 1 7 0,3 0-3 0,-2 0-9 0,1 0 5 15,-2 0-4-15,5 0 2 0,-3 3-9 16,-1-3 6-16,-2 2 7 0,2 3-2 0,-3-3 9 16,2 2-13-16,1-2-5 0,-3 2 6 0,0-1 3 15,2 1 7-15,-3 0-11 0,1 0 8 0,-2-1 1 16,3-1-1-16,-1 3 7 0,-1-2-11 0,1 0-11 16,0-2 15-16,-2 2-4 0,3-1-44 0,-2-2-85 15,1 0-82-15</inkml:trace>
  <inkml:trace contextRef="#ctx0" brushRef="#br0" timeOffset="-87361.68">10026 9382 191 0,'0'-2'20'0,"0"0"39"0,0 0 9 16,0-1 5-16,0 1-15 0,0-1-17 0,-4 3 11 16,-1 0 0-16,2 0-2 0,0 0-12 0,0 0-8 15,1 0 8-15,-1 0 0 0,1 0-5 0,-1 0-5 16,1 0-15-16,-1 0-8 0,2 0-7 15,-1 4-7-15,2-3 5 0,-3-1 6 0,3 4 2 16,0-3 4-16,0 1 25 0,0 0 20 0,0 1-4 16,9 0-3-16,-4 3-31 0,0 0-17 0,3 3 18 15,0 3 3-15,0 1 13 0,3 1 8 0,1 3-7 16,0 0 4-16,-4 2-24 0,2 3-9 0,-3 2 6 16,-1 1-12-16,-1 1 17 0,-2 1-11 15,-1 4-13-15,-2-2 18 0,0 0-13 0,0-3 18 0,-10 1 1 16,2-2-11-16,0-3 14 0,-3-3-5 0,2-1 3 15,-4-2-80-15,1-2-109 0,-6-3-110 0,4-5-66 16</inkml:trace>
  <inkml:trace contextRef="#ctx0" brushRef="#br0" timeOffset="-83192.16">4161 8422 109 0,'-3'0'18'0,"3"2"1"0,0 1 26 16,0-3 31-16,0 2-17 0,0-2 33 0,0 0 0 15,0 1-24-15,0 0-6 0,0-1-35 0,0 0-16 16,0 0 0-16,0 0 8 0,0 0-1 0,0 0 0 16,0 0-1-16,0 0-6 0,0 0-2 0,0 0-15 15,0 0-1-15,0 0 9 0,0 0-6 0,0 0 0 16,0 0 2-16,0 0-5 0,0 0 14 0,0 0-1 16,-7 5-10-16,4-2-3 0,-2 1 0 15,-1 2 14-15,1 1-11 0,-2-2-1 0,2-1 3 0,-2 4-4 16,-1 1 17-16,1 1-5 0,-1 0-6 15,0 2 0-15,-2 0-2 0,-1 2 7 0,2 1-6 16,-1 2-3-16,-1 0 2 0,3 0 1 0,-3 0-1 16,0 3 2-16,2-2 3 0,-1 2-1 0,-1-3 0 15,2 2 4-15,-1-2-5 0,-1-2 7 0,2 1-5 16,1-3-6-16,-3 1-1 0,1-2 13 0,2-1-4 16,-2 0-3-16,3-1 4 0,-1 1-13 0,0-3 14 15,-1 0-3-15,1-2-10 0,1 2 6 0,2-1-5 16,-3-2 14-16,4 0 0 0,1 0-13 0,0-1 4 15,0 2-5-15,-1-2 10 0,3 1-1 0,-3-2-6 16,1 2 2-16,-1-1-5 0,4 1 16 0,-3-1-6 16,1 1-5-16,-1 2-3 0,0 1-7 15,-2-3 21-15,3 4-9 0,-3-1 0 0,2-1-8 16,0 1-5-16,0-1 19 0,0 0-3 0,-3-2-1 16,4 2-4-16,-1-2-4 0,0 0 13 0,1 2-5 15,-1-3-4-15,0 2 0 0,-2 1-14 0,2-2 21 16,0 2-3-16,0-2-6 0,-1 0 6 0,-2 2-12 15,3 2 16-15,-2-3-7 0,-3 1 1 0,4 0 5 16,0 1-8-16,0-1 10 0,-3 0-6 0,4 0-7 16,-3 1 6-16,-1-2-9 0,3 0 20 0,-3 0-11 15,2-1-11-15,-2 0 16 0,2 0-15 16,0 0 21-16,1-1-2 0,0 0-20 0,-1 0 7 16,2 1-5-16,-3-1 7 0,3 1 3 0,-2-2-4 15,2 2 3-15,-2 2 3 0,0-2 1 0,4 2-8 16,-5 0-2-16,1-2-2 0,0 1 10 0,2 0 5 15,-2 0-16-15,2 0 5 0,-2-3 2 0,1 2 2 16,1-1 4-16,-1-1-4 0,1 1-8 0,3-3 2 16,-1 3 15-16,-1-3-7 0,0 1-8 0,2 0-5 15,0-2 4-15,-3 3 7 0,3-1 5 0,0-1 0 16,-3 1-3-16,3 2 0 0,0-4-2 0,-2 5 1 16,1-2-10-16,1 1-1 0,-2 0 16 0,2 0-10 15,0-1 8-15,0 1-6 0,0-1-8 0,0 1 12 16,0-1 2-16,0 1-3 0,0-1-6 15,0 2-1-15,0-5 4 0,0 4-2 0,0-3 11 16,0 3-7-16,0-3-8 0,0-1 12 0,0 0-8 16,0 2 2-16,0 0-5 0,0-2 1 0,0 0 6 15,0 0 2-15,3 1 3 0,-3 1-11 0,0-2 2 16,0 2 8-16,0-1-6 0,0 1 0 16,0-2 2-16,0 0-6 0,0 0 10 0,0 0-4 15,5 2-10-15,-5-2 8 0,5 0-5 0,-2 0 14 0,4 0-9 16,0 0-4-16,1 0 6 0,2 5-6 0,2-1 14 15,1 1-7-15,0 0-3 0,1 0 0 0,0 0-1 16,0 0 4-16,-1 0-1 0,1-1-9 0,-3 0 9 16,-1 0-6-16,1 0 9 0,-2 0 3 15,-1-2-17-15,2 2 9 0,-2-1-4 0,0-1 6 16,1 1 3-16,2-3-9 0,-1 4 6 0,-1-4-5 16,2 3 3-16,-1-1 1 0,0-1-4 0,3 1 8 15,-3 1 3-15,1-1-4 0,0 1-6 0,0-2 0 16,3 2-2-16,2 0 4 0,-1-1-4 0,2 1-1 15,0-1 5-15,2 0 5 0,-2 1 3 0,2-1-8 16,-1 2-4-16,2 0 0 0,-1-3 3 0,-3 2 4 16,1 0-1-16,1-2-7 0,-1 0 5 0,1-1 5 15,-3 3-3-15,-2-3-2 0,0 1 2 16,1 0-10-16,3-1 8 0,-2 4-4 0,4-3-3 0,1 1 14 16,1 3-10-16,4-1 5 0,2-4 3 15,0 3-14-15,-1 0 15 0,1-2-4 0,0 0-10 16,-3 2 10-16,0-2-12 0,-1 0 10 0,-1 1 0 15,-4-1-3-15,1-1 5 0,-1 0-6 0,-3 1 4 16,1-1 6-16,0 0-3 0,-2 0 1 0,0 0-8 16,-1 0-11-16,-1 0 0 0,0-5-12 0,-1 1 1 15,1 2-3-15,0 2-7 0,3-3 23 0,-4 3 5 16,5 0 5-16,-2-3 1 0,3 3-13 0,-2 0 12 16,5 0-3-16,-4 0 1 0,3 0 9 0,-1 0-8 15,1 5 0-15,-1-5 10 0,0 0-14 16,2 0-8-16,-2 0-9 0,-2 3-18 0,-1-3 11 15,1 3 0-15,-2-2 14 0,-1-1 11 0,-2 1-8 16,1 1 15-16,0 0-1 0,-1-1-3 0,-2 1 0 16,1-2 3-16,-2 3 4 0,3-1-1 0,3 1 0 15,0 1-9-15,1-1 3 0,0-1 9 0,3 3-1 16,2 2-6-16,4-2 4 0,-1 0-5 16,2 2-6-16,1-2 14 0,0 2-6 0,4 1 6 0,1-1-5 15,-1 0-4-15,-1 0 7 0,-3 1-4 0,1-2 2 16,-2 1-6-16,-2-1-2 0,1-1 13 0,-4 0 4 15,-2-3-4-15,-1 2-8 0,-1-4-13 0,-1 3 17 16,-5-3 0-16,1 0-7 0,-3 0 12 0,0 0-9 16,-3 0 6-16,-2 0-1 0,1 0-12 15,-2 0 9-15,3-3-5 0,-4 3 3 0,3 0 13 16,2-4-13-16,-3 4 6 0,2 0 3 0,1 0-7 16,0 0 3-16,4 0-10 0,2 0 3 0,0 0 8 15,4 0-9-15,1 4 7 0,3 3-6 0,1-1-12 16,1 1 23-16,0-2 0 0,1 2-3 0,-1-2-2 15,-2-1-15-15,-2 0 18 0,-1-3-6 0,-2 2-3 16,1 0 10-16,0-1-13 0,-2 0 12 0,2 1-1 16,2-1-11-16,0 1 3 0,0 2 2 0,4-1 8 15,2 1-10-15,-1 2-1 0,4 0 1 0,2 0-1 16,1 1 22-16,-3 2-8 0,7 0-12 16,-4-1 3-16,2 1-11 0,-2 0 7 0,2 0 12 15,-4-1-5-15,2 1 1 0,-6-1-8 0,0-4 2 16,-2 4-5-16,-2-4 9 0,-4 1 5 0,0-4-14 15,-3 2 6-15,-4-4-10 0,0 3 14 0,-2-3 6 16,-1 2 0-16,1-2-9 0,-2 0-7 0,2 0 5 16,-2 0 4-16,1 0 9 0,2 0-18 0,1 0-2 15,-1 0 3-15,4 3-3 0,2 1 16 0,2 0-1 16,4 0-3-16,2 0-5 0,2 2-5 0,6 1 6 16,-2 0-5-16,6-2 19 0,-2 5-3 0,2-3-11 15,-3 2-1-15,-2-2-10 0,-3 1 10 0,-1-3 12 16,-2 0-4-16,-5 0-6 0,-1-3-7 0,-4 3-1 15,-3-5 12-15,-1 0 8 0,0 0-8 16,-1 0-6-16,-1 0-7 0,-1 0-5 0,2 0 21 16,4 0-5-16,-2 0 0 0,1 0-2 0,3-2-9 15,-1 2 18-15,4 0-6 0,0 0 6 0,2 0-14 16,5 0-6-16,0 0 11 0,3 5-2 0,1 0 11 16,4-1-11-16,-1 1-8 0,1 0 8 0,-2 0 4 15,-2 1 7-15,-3-3 1 0,-2-1-10 0,-6 0-12 16,-1-1 3-16,-2-1 11 0,-6 0 0 0,2 0 8 15,-1 0-10-15,-1 0-7 0,4 0 9 0,-3 0-4 16,0 0 6-16,3 0-4 0,-2 0-4 0,2 0 11 16,-3 0-7-16,3 0 4 0,-2 0-6 0,3 0-7 15,1 4 16-15,2 0-10 0,0-2-1 16,1 2 4-16,0-3-9 0,2 1 16 0,0 1-5 16,2-1-9-16,-1 1 12 0,-2-2-5 0,2 0 2 15,-3 1 0-15,1-2-11 0,1 0 6 0,-3 0 6 16,1 0-1-16,-2 0 1 0,3 0-4 0,-3 0 4 15,2 3-1-15,-2-3-7 0,0 0 3 0,2 0-2 16,-1 0 3-16,1 0 2 0,-2 0 1 0,-1 0 0 16,0 5 1-16,-1-1-3 0,1 0 0 0,-3-3-7 15,2 4 15-15,-2-1-5 0,0-1-10 0,0 0 12 16,0 2-8-16,2-3 1 0,-4 0 5 16,1 0-10-16,-2-2 7 0,4 2 4 0,-4-2-4 15,-1 0 7-15,0 0-7 0,1 0 0 0,-3 0-2 16,2 0-3-16,-3-4 9 0,6 1-3 0,-6-1 1 15,1 4-4-15,0 0-3 0,3 0 7 0,-2 0 1 16,2 0-3-16,-2 0-2 0,-2 0-1 0,2 0 6 16,2 0-1-16,-4 0-7 0,4 0 3 0,-1 0 4 15,-2 0 3-15,2 0-5 0,1 0-2 0,-1 0-3 16,-1 0 3-16,3 0 8 0,-1-5-13 0,-1 2 1 16,3-1 12-16,-2 2-6 0,-1-1 7 0,4 2-5 15,-2-2-11-15,1 0 12 0,-2 1-5 16,3-1-3-16,-2 3 3 0,1 0-3 0,-3-2 12 15,3-1 0-15,-2 3-12 0,0 0 8 0,0 0-4 16,-1 0 2-16,0 0 3 0,1 0-8 0,0 0 10 16,-1 0-8-16,2 0 0 0,-1 0 2 0,-1 0-9 15,1 0 11-15,-1 0 2 0,-1 0-6 0,-1 0 5 16,3 0-4-16,-3 0 2 0,1 0-1 0,-1 0-1 16,1 5 2-16,0-2-2 0,2-3-1 0,-2 2 2 15,3 0-2-15,0-2 0 0,0 1 4 0,-1 0-5 16,2 1 12-16,-4-2-6 0,5 1-1 0,-3-1-4 15,3 0-10-15,-1 3 17 0,4-2-10 0,-3 0 1 16,0-1 11-16,0 4-9 0,0-3 9 0,-1-1-5 16,0 2-2-16,-1-2 20 0,-3 0-4 0,0 0-4 15,2 0 2-15,-3 0-17 0,1 0 3 16,-1 0 2-16,1 1-4 0,0-1 3 0,-1 1-9 16,0-1 9-16,-2 1-1 0,-1 1-3 0,1-2 13 15,0 0-8-15,-3 0-7 0,0 0 5 0,0 0-6 16,0 0 10-16,0 0-1 0,0 0-7 0,0 0 13 15,0 0-7-15,0 0 2 0,0 0-7 0,0 0-6 16,3 0 16-16,3 0-7 0,-2 0 3 0,0 0-5 16,0 0-5-16,0 0 13 0,0 0-5 0,0 0-4 15,0 0 7-15,2 3-4 0,-2-3 3 0,1 1 2 16,0 0-8-16,2-1 5 0,0 2-4 16,-1 0 4-16,2-2-1 0,-3 2-2 0,2-1 2 15,-1-1-4-15,-2 2-1 0,0-1-3 0,-1-1 7 16,-2 0 7-16,1 0-10 0,-2 0 8 0,0 0 0 15,0 0-3-15,0 0 0 0,0 0 3 0,0 0-5 16,0 0-3-16,0 0 3 0,0 0-11 0,0 0 11 16,5 0 5-16,-2 0 1 0,3 0-10 0,0 0-5 15,-2 0 11-15,2 0 3 0,-1 0 4 0,1 0-7 16,0 0-7-16,2 4 7 0,-1-1-2 0,2 0 1 16,2-1-4-16,-1 0-1 0,-1 0 15 0,2-1-9 15,0 0-4-15,-2 0 4 0,0 1-10 0,0-1 15 16,-4-1-1-16,2 0-13 0,-2 0 0 0,0 0-2 15,0 0 14-15,0 0-3 0,-2 0-4 16,4 0 6-16,-2 0-10 0,3 0 10 0,1 0-4 16,0 0-9-16,0 0 9 0,1 0-2 0,1 0 6 15,0 0 5-15,-1 0-4 0,-2-4-7 0,-1 4-3 16,1 0-4-16,-3 0 5 0,1 0 3 0,-1 0 6 16,1 0-1-16,-1 0-6 0,3 0 7 15,-1 0-3-15,2 0-7 0,-3 0 1 0,-1 0 4 0,3 0 3 16,-3 0 5-16,2 0-10 0,-2 0 2 0,-2 0 0 15,2 0 7-15,0 0-2 0,0 0-12 0,1-4 0 16,0 4 4-16,2-2 11 0,2 0-6 0,0 2-4 16,0-1 4-16,-3-1-9 0,6 1 9 0,-5 1 0 15,-1 0-4-15,1 0 4 0,-4 0-6 16,1 0 2-16,-3 0-7 0,-1 0 7 0,-1 0 10 16,3 0-6-16,1 0-1 0,-1 0-2 0,0 0-1 15,2 0 12-15,-1-1-10 0,1 1-5 0,-2 0 10 16,2-1-10-16,-2 1 14 0,1-2-9 0,-1 2-9 15,-2 0 13-15,-1-1-4 0,2 1 5 0,0-1-3 16,-2 1-6-16,0 0 6 0,2 0-2 0,-2-1-4 16,0 1 3-16,0 0-5 0,0-2 5 0,0 2-20 15,0 0-72-15,0 0-21 0,0 0-12 16</inkml:trace>
  <inkml:trace contextRef="#ctx0" brushRef="#br0" timeOffset="-78493.7899">4237 8431 129 0,'-4'-4'12'0,"3"1"8"0,1 3-6 16,0 0-2-16,0-2-10 0,0 2-7 0,0 0 12 16,0 0-7-16,0 0-6 0,0 0 8 0,0 0-7 15,0 0 12-15,0 0-5 0,0 0-16 0,0 0 12 16,0 0 0-16,0 0 8 0,0 0-1 0,0 0-9 16,0 0 4-16,0 0-2 0,0 0 6 0,0 0-7 15,0 0-1-15,0 0 20 0,0 0 20 16,0 2 31-16,0-2-8 0,0 5-10 0,0-3-10 15,0 0-27-15,0 0 8 0,0-1 6 0,3-1 6 16,2 3 2-16,-2-2-4 0,2 2-13 0,1-2-8 16,0 2-9-16,-1-2 1 0,0 2-2 0,2-1-8 15,3 1 18-15,-2-2-2 0,3 2-2 0,0-2 0 16,-1 3-10-16,3-4 10 0,-1 5 10 0,1-3 7 16,-1-1-10-16,-2 2-3 0,0-1 6 0,5 0-15 15,-2 0 9-15,-1-2-14 0,1 3-1 0,1-2 14 16,0 1-8-16,1-1 5 0,2 0-3 0,0 2-8 15,1-2 12-15,-1 0-4 0,1 1-8 0,2 0 6 16,-1-2 2-16,0 0 2 0,0 3-2 16,1-1-10-16,-3-1 1 0,1 0 0 0,-2 1 12 15,2 1-3-15,-5-3-6 0,2 3 6 0,-1-2-11 16,0 1 24-16,-2-1-10 0,-1 0-5 0,1 1 4 16,-2-1-8-16,2 0 13 0,-2-1 0 0,0 1 6 15,0-1-2-15,1 2-6 0,1-2 3 0,0 0-14 16,-1 0-4-16,-3 0 8 0,6 0-5 0,-1 0 5 15,0 0-8-15,-1 0 3 0,1 0 14 0,-1 0-4 16,0 5 6-16,0-5-12 0,-1 4-5 0,-1-3 12 16,1-1-12-16,-3 2 1 0,0 0 1 0,0-2-5 15,-1 0 20-15,0 0 2 0,-1 0-11 0,-1 3 12 16,3-3-8-16,-4 0 1 0,3 0-5 16,-2 0-8-16,1 0 12 0,3 0-8 0,-2 0 11 15,4 0-18-15,3 0-4 0,-3 0 21 0,5 0-10 16,-5 0 11-16,4 0-11 0,0 0-5 0,-2 0 12 15,1 0-6-15,0 0 8 0,0 0-13 0,1 0 1 16,0 0 16-16,-3 0-13 0,3 0 6 0,-2 0-8 16,-2 0 2-16,3 0 6 0,-1 0 1 0,-1 0-3 15,0 0-6-15,1 0-3 0,0 0 9 0,-1 0 0 16,0 0-2-16,3 0-2 0,0 0-5 0,-2 0 14 16,4 0-5-16,-1 0 0 0,-2 0-6 0,-1 0-5 15,3 0 7-15,-4 5 9 0,4-5-1 0,0 5-6 16,-3-1-7-16,2-1 1 0,0-1 8 0,1 0 0 15,-2-1 3-15,0 1-1 0,-3-1 5 16,-2-1-9-16,1 0-4 0,-2 0 6 0,0 0-11 16,1 2 11-16,-2-2-4 0,2 0-7 0,2 0 11 15,3 2-2-15,0 0 0 0,2 0-4 0,3 1 1 16,-2-1 4-16,6 1 8 0,2-1 1 0,-2 1-16 16,2-3-3-16,0 1 6 0,2 1-3 0,1 0 17 15,1 1-9-15,2-1-12 0,-1 2 12 0,4-1-9 16,0 1 18-16,0 1-6 0,-3 0-10 0,-1-2 7 15,-3 1-8-15,-5-3 8 0,-3 3 5 0,-5-4-14 16,-3 4 7-16,0-3 4 0,-3 0-2 0,0 0-10 16,3 0-6-16,0 1 1 0,0-1 5 0,2 1 12 15,3 0-12-15,-2 0-1 0,2 0 2 16,0 1 2-16,-2 0 10 0,0 1-8 0,1-1-8 16,0 1 5-16,1 0 1 0,3 0 16 0,1 1-8 15,6-1-1-15,3 1-7 0,5 1-4 0,1 0 12 16,5-1-1-16,-1 2 2 0,2 1-12 0,-3-3 3 15,-2 2 1-15,-4-2 6 0,-2-2 3 0,-5 1-8 16,-3-2 3-16,-4 1 0 0,2-3 4 0,-4 2-3 16,1-2-8-16,-4 0 5 0,1 0 2 0,2 0 4 15,-1 0-4-15,0 0-4 0,0 0-1 0,-1 0 16 16,0 0-4-16,-3 0-7 0,0 0-4 16,2 0-10-16,-2 0 19 0,1 0-1 0,-1 0 0 15,3 0-6-15,-1 0-7 0,3 0 12 0,-3 0-1 16,1 0-2-16,0 0 2 0,-1 0-2 0,-1 0 3 15,-4 0-3-15,0 0-5 0,3 0 2 0,-6 0 1 16,3 0 7-16,-2 0-5 0,-1 0-7 0,3 0 3 16,-2 0 4-16,2 3 6 0,0 0-8 0,1-2 2 15,1 0 1-15,-2 1 3 0,1 0-2 0,-1-2-5 16,0 3-3-16,0-1 10 0,3-1 1 0,-1-1-10 16,1 1 6-16,1 0-4 0,3-1 6 0,2 3 1 15,6-1-4-15,0 2-2 0,7 1-2 0,6 2 10 16,0-2-11-16,4 5 1 0,-2-2 9 15,3 1-8-15,-5 0-1 0,-2-4 8 0,-4 3-4 16,-5-3 3-16,-4-1 3 0,-2 1-13 0,-4-3-1 16,-2 1 14-16,1-1-1 0,2 1-3 0,-3-1-4 15,2 0 1-15,0 2-5 0,0-2 4 0,0 1 4 16,-3-2-6-16,0 2 13 0,-2-3-5 0,-2 0-8 16,-2 0 6-16,1 0-4 0,2 0 6 15,-2 0-2-15,-1 0-7 0,-1 0 1 0,3 0-3 0,-1-3 14 16,0 1-4-16,1-1-12 0,-2 2 17 0,2 0-12 15,-2-1 8-15,2 1 1 0,0 0-18 0,0 0 13 16,0 1-9-16,-2 0 16 0,2 0-5 0,0 0-13 16,-3 0 8-16,0 0-6 0,1 0 20 15,-1 0-6-15,1 0-5 0,0 0-2 0,1 5-1 16,-1-2 10-16,5 1-4 0,0-1-4 0,2 1-3 16,2 0 0-16,5 0 12 0,3 1-7 0,6 4 3 15,4-2 0-15,4 3-6 0,3-2-2 0,3 3 3 16,4-1-3-16,-2 1-2 0,-3-2 6 0,-4 0-5 15,-4-3 9-15,-6 0-1 0,-5-3 1 0,-5-1-10 16,-5-2-5-16,-4 0 6 0,-1 0-10 0,-3 0-13 16,3 0-10-16,-5-2 4 0,0 2 19 0,2-3 12 15,0-1 1-15,0 3 2 0,-1-2-7 0,-2 2 10 16,2-2-1-16,1 3-13 0,0-2 3 16,-2 0-7-16,2 1-4 0,0-3 1 0,2 4 2 15,0-3 13-15,-1 3 5 0,1-2-4 0,2 0-1 16,0 1 1-16,-2 0 3 0,2 1 1 0,0 0-4 15,-2 0-3-15,-2 0 2 0,1-1 6 0,2 1-5 16,-3 0 1-16,-3 0 6 0,4-2-3 0,-3 2-2 16,3-1-2-16,-3 0-7 0,3 1 9 0,-1-3 4 15,0 3-4-15,3 0-2 0,-2 0 4 0,4-3-1 16,-1 3-1-16,1 0-1 0,2 0-6 0,-1 0 5 16,-2 0 2-16,4 0-4 0,0 0 8 0,-2 0 7 15,2 0-8-15,-2 0 1 0,2 0-6 16,-2 0-9-16,1 0 13 0,-1 0 1 0,-1 0-4 0,4 0-1 15,2 0-2-15,1 0 8 0,3 3-4 16,0 2-5-16,3-2 1 0,-1-1 1 0,1 0 8 16,-1 0 0-16,-2 1-7 0,-4-3 2 0,0 3-1 15,-1-1 6-15,2-2-5 0,-4 2-4 0,4 0 8 16,-4-2-6-16,5 3 2 0,-2-2 2 0,0 2-7 16,-6-2 10-16,3-1-5 0,-5 3-5 0,-3-2 3 15,0 0 0-15,-3-1 11 0,-1 0-11 0,-1 0 0 16,0 0 1-16,0 0-3 0,2 0 15 0,-2 0-10 15,4 0-4-15,-4 0 6 0,4 2-1 0,-4 0-2 16,3-2-7-16,0 0 0 0,3 3 4 0,-1 1 6 16,4 1 6-16,-1-2-13 0,4 1 1 15,2 1 5-15,-2 0 1 0,1-2 8 0,1 2-11 16,1-1-7-16,-3-1 7 0,-1 2-2 0,0-5 4 16,-3 4-4-16,-1-3-3 0,-1 1 8 0,-3 0 1 15,0-2-1-15,0 0-5 0,-3 3-5 0,3-3 11 16,-3 0-4-16,2 1 3 0,-1 1-6 0,1-1-8 15,0 0 13-15,-2-1 2 0,5 3 1 0,-4-1-5 16,2 0-5-16,-1 0 6 0,1-2 3 0,0 3-1 16,0 0-4-16,0-1-8 0,1 2 14 0,-3-4-3 15,1 5 5-15,3-4-12 0,-4 1-6 0,2 0 15 16,-1 0-4-16,0-1 8 0,1 1-9 0,-2-1-5 16,-1-1 12-16,0 1-8 0,0-1 2 15,0 3-4-15,0-3-3 0,0 2 11 0,0-1 3 16,0 1-4-16,0 1-3 0,0 1-1 0,0-1 1 15,0-1-2-15,6 3-2 0,-2 2 6 0,-3-4-2 16,-1 2 2-16,-4079-1-2 0,8163 1-4 0,-4081-2 3 16,-1 1 2-16,0-2-4 0,1 3 8 0,-2-2-8 15,3 0 8-15,-3-1 4 0,2 0-18 0,-2-1 14 16,1 0-8-16,0-1 10 0,-1 3-2 0,1-3-12 16,-2 0 9-16,3 0-6 0,-1 0 13 0,-1 0-5 15,2 0-8-15,-2 0 1 0,3 0-3 0,0 0 11 16,-3 0-3-16,3 0 0 0,0 0-7 0,-1 0-1 15,0 0 10-15,0 0-1 0,1 0 4 0,-4 0-8 16,4 2-6-16,1-2 8 0,-1 0 3 16,1 0 0-16,-3 0-4 0,4 0-4 0,-2 0 2 15,2 0 7-15,-3 0 1 0,3 0-10 0,2 0-5 16,-1 0 11-16,-1 0 4 0,3 0-8 16,-1 0 6-16,-1 0-6 0,2-5 0 0,2 5 0 0,-3 0-7 15,3 0 9-15,-2 0-2 0,1 0 8 0,-2 0-5 16,0 0-16-16,-4 0 11 0,1 0 4 0,0 0 7 15,-2 0-2-15,0 0-5 0,-3 0 6 0,2 0-8 16,0 0 2-16,-1 0-4 0,0 0-4 0,3 3 11 16,-3 0 1-16,-1-3-11 0,2 1 7 0,-2 0-6 15,1 1 12-15,1-1 1 0,-2 1-11 16,3 0 4-16,-3 1-5 0,2-1 7 0,-1 2-2 16,1-1-2-16,0 2 5 0,-2-2-3 0,0-1 15 15,0 3-14-15,0-1-9 0,0 1 6 0,0 0-7 16,0 0 14-16,0-1-7 0,0 1 4 0,-7 0-2 15,7 0-2-15,-6 0 15 0,3 0-12 0,-5 0-4 16,5-1 5-16,-2 1-2 0,0 1 9 0,0 0-6 16,2-1-8-16,-3 1 7 0,3 0-6 0,-2 0 7 15,2 1 3-15,-2 0-13 0,0 0 3 0,4 0 8 16,-6-1-3-16,6 0 3 0,-2 1-6 0,0-1-1 16,0 1 1-16,1 0 7 0,-1 0-10 15,-1-1 5-15,3 0 7 0,-2 2-5 0,-1-1 12 16,-1-2-12-16,1 0-11 0,0 2 7 0,2-3 6 15,-3 1 3-15,2-2-2 0,0 0-12 0,1 1 2 16,-3-1-1-16,3 1 12 0,-2-1-10 0,4 0-3 16,-1 1 11-16,-2-1-6 0,3 1 13 0,0 1-13 15,0-2-5-15,0 2 16 0,0-1-6 0,0-1 2 16,0 1-3-16,0 0-9 0,0 0 5 0,0-4 4 16,0 4-4-16,0-3 2 0,0-1 0 0,0 3 9 15,0-2-7-15,0 0-8 0,0-1 11 0,0 0-10 16,0 2 7-16,0 0-7 0,0-2 0 15,0 1 10-15,0 1 4 0,0 0 0 0,0 0-13 16,0-1-1-16,0-1 1 0,0 2-1 0,0 0 3 16,0-2 4-16,0 0-1 0,0 3 5 0,0 0-4 15,0-1-9-15,0 1 5 0,0-1 3 0,0 1 1 16,0 1-5-16,0-1 0 0,0 1 8 0,0-1-5 16,0 1 2-16,0-1 1 0,0 2-7 0,0-1 9 15,0 3 78-15,0 3 9 0,0 2 12 0,0 1-8 16,6 3-70-16,3 1-16 0,-1 0-16 0,-1 0 11 15,1 0-6-15,1-4-9 0,-3-3 16 0,-1-2-10 16,-3-3 6-16,-2-2 2 0,3-1-16 0,-3-1 16 16,0 1-2-16,0-2 2 0,0 0 0 0,0 0-2 15,0 0-2-15,-5 0 0 0,-2 0 0 16,4 0-2-16,-2 0 3 0,0 0-1 0,-3 0-2 16,6 0-3-16,-3 0 7 0,2 0-6 0,-2 0 2 15,0 0 8-15,1 0-8 0,2 0 4 0,-2 0-2 16,0 0-6-16,1 5 5 0,1-1 6 0,-1-1 3 15,3 0-7-15,-3 1-3 0,-2-1 8 0,4 1-8 16,0-1 2-16,-1 0 2 0,2-1-4 0,-2 1 4 16,-2-1-6-16,4 0 2 0,-4 1-1 0,3-1 4 15,-4-2 3-15,3 4-2 0,1 0-4 0,-6 0 4 16,6-1 0-16,-2-1-5 0,0 2 1 16,0-1-2-16,3 0 8 0,-4 2-4 0,3-3-4 15,-1 0 4-15,-1 0-6 0,3 1 10 0,-3-1 2 16,-1 0-8-16,0-1 7 0,3 1 1 0,-3 0-4 15,0 1-4-15,3-2 0 0,-2 1 0 0,0 0 0 16,-2 1 6-16,0 1-11 0,1-2 3 0,-1 1 11 16,1 2-10-16,0-2 10 0,1 1-3 0,0 0-8 15,1-3 8-15,-1 4-4 0,0-1-2 0,1-3 4 16,-1 3 3-16,3-3-7 0,-1 1-1 0,-1 2-1 16,2-3 0-16,0-1 6 0,0 4-2 0,0-4 0 15,0 0-2-15,0 3 2 0,0-3 2 16,0 2-2-16,0-1 2 0,0 0-6 0,0 0 2 15,-5 1 4-15,1-1 0 0,-1 0-4 0,2 0-1 16,-4 1-1-16,4-1 0 0,0 0 6 0,0-1 2 16,1 1-8-16,-1 1 4 0,2 0 4 0,-4 0-4 15,5 1-2-15,0-1 0 0,-2 1 4 0,0 2-4 16,1-2 6-16,-1-1-4 0,2 2 0 0,-3-1 5 16,3-3 1-16,0 3-2 0,0-2-14 0,-3 0 8 15,2-1-7-15,1 2 1 0,0-2 18 0,0 0-10 16,0 2 6-16,0-1-6 0,0-1-10 0,0 3 14 15,0-1-4-15,0 0 4 0,0 2 3 0,0-3-7 16,0 3-2-16,0-4-5 0,0 3-1 16,0 0 4-16,0-1 4 0,0 1 10 0,0-1-12 15,0 2 0-15,0-3 6 0,0 3-4 0,0-1 4 16,0 1-8-16,0-1 0 0,0 2 8 0,0-1-4 16,0 0-4-16,0 0 6 0,0-4-6 0,-5 4 6 15,5-3 8-15,0-1-14 0,0 2 9 0,-4081-2 3 16,8160 0-4-16,-4082 0-4 0,3 0-4 0,0 0 4 15,-1 0-8-15,1 0 8 0,-2 2-5 0,2-2-1 16,0 1 18-16,0-1-5 0,0 0-16 0,0 2-26 16,3-2-15-16,0 1 8 0,-1-1 1 0,1 0 18 15,0 0 8-15,0 0-11 0,0 0 12 0,0 0-9 16,1 0 7-16,-4 0 9 0,5-3-6 16,-2 0 17-16,-2 1-15 0,-1 1 5 0,0 0 14 15,0-2-14-15,0 3 6 0,0 0-5 0,0 0-4 16,0 0 14-16,0 0-12 0,0 0 5 0,0 0-9 15,0 0 8-15,0 0 12 0,0 0-4 0,0 0 6 16,0 4-15-16,0-4-3 0,0 0 2 0,0 0-8 16,0 0 4-16,0 0 2 0,0 0-7 0,5 0 4 15,-5 0-3-15,0 1 13 0,0 3-5 0,0-3 16 16,0 1-1-16,0 0-13 0,0 1 1 0,0 0-5 16,0-1 7-16,0 2 0 0,0-1 6 0,0 0-4 15,0 1-9-15,0 1 47 0,0 0 12 0,0 3 7 16,0-1 2-16,0 2-73 0,6-1-58 15,1-1-9-15,-4 0-39 0,2 0-32 0</inkml:trace>
  <inkml:trace contextRef="#ctx0" brushRef="#br0" timeOffset="-24227.89">1566 10250 420 0,'4'0'-2'0,"-4"0"4"15,0 0 5-15,6-4 0 0,-1-1 7 0,-5 1 52 16,0 2 8-16,0 2 12 0,0 0 10 0,0 0-54 16,0 0-9-16,-8 0-7 0,8 0-8 15,-3 0-3-15,3 0-2 0,0 0 17 0,0 0 0 16,0 0 17-16,0 0 4 0,0 0-25 0,0 0-7 15,0 0-17-15,0 0 5 0,3 0-1 0,-3 0-2 16,0 0-4-16,0 4-9 0,0-4 5 0,0 2 4 16,0 0 15-16,0 1 24 0,0-1 3 0,0 1 6 15,0 2-10-15,3-2-16 0,-1 2-5 0,1 2-3 16,-3 0-16-16,2 0-7 0,1 2-5 0,0-2 10 16,0 3 8-16,-3 1 4 0,0 0-2 0,0-1-12 15,0 0 12-15,0 2-2 0,0-1 9 16,-8 2-5-16,0-1 0 0,2-2-4 0,2 1-10 15,3-3-37-15,-5 2-30 0,-2-1-60 0,0-2-37 0,5-1-21 16,-1-1-38-16,3 0 16 0</inkml:trace>
  <inkml:trace contextRef="#ctx0" brushRef="#br0" timeOffset="-23760.09">1290 10525 163 0,'0'0'14'0,"0"5"8"0,0-5 14 16,0 0 22-16,0 0-15 0,0 0 2 0,0 0-1 15,0 0 0-15,0-5 22 0,0 5 0 0,0-3 1 16,0 3-7-16,0 0-13 0,0 0-10 0,5 0-2 16,0 7-6-16,-2-7-1 0,5 5 9 15,-3-3-20-15,1-2-8 0,0 0-5 0,1 0-6 16,4 0 14-16,0 0-12 0,-3 0 9 0,3 0-7 15,0 0 0-15,-3 0 1 0,6 0-5 0,-3 6 4 16,3-4-4-16,-3-2 19 0,5 3-19 0,-2-3 2 16,2 3 2-16,-2-3-13 0,-1 0 20 0,1 0-7 15,-4 0-4-15,2 0 1 0,-4 0-7 0,0 0 10 16,3 0 6-16,-5 0-1 0,-1 0-9 0,0 0-2 16,0 0-1-16,1 0 3 0,-1-4 9 0,-2 1-31 15,-2 2-46-15,4-4-26 0,0 2-46 0,0-2 0 16,1-2-5-16,0 0-11 0</inkml:trace>
  <inkml:trace contextRef="#ctx0" brushRef="#br0" timeOffset="-23327.08">1412 10140 157 0,'0'0'-7'0,"0"0"5"0,0 0 17 16,0 0 20-16,0 0 34 0,0 0-5 0,0 0-7 15,4 4-4-15,-4-1-30 0,4 1 7 0,-1 0-7 16,-1 0 0-16,2 1 18 0,1-2 1 16,0 2 6-16,-2-1-13 0,4 1-17 0,-3-1 2 15,4 0-9-15,0 0-9 0,-1 0 2 0,2-1-3 16,2 0 5-16,-1-1 3 0,5 0-7 0,-2 1-2 15,-1-3-4-15,4 3 12 0,-3-2-3 0,1 0-7 16,2-1-5-16,-2 2-2 0,-1-2 21 0,-1 0-8 16,-1 0-17-16,0 2-46 0,2-2-54 0,-2 0-50 15,-1 0-13-15</inkml:trace>
  <inkml:trace contextRef="#ctx0" brushRef="#br0" timeOffset="-3867.63">1616 10489 178 0,'6'0'0'0,"-1"0"8"16,0 0 16-16,-2 0 8 0,0 0 24 0,-3-3-8 15,3 0-15-15,-1 0 4 0,-1-1-17 0,-1 4-1 16,3 0 0-16,-3-1-10 0,4-1 10 0,-3 1 4 16,1 1 4-16,-2 0 2 0,3 0-7 0,-1 0 7 15,1 0 0-15,-3 0-6 0,3 0-8 0,-2 0-3 16,1 0 10-16,0 0 6 0,2 0 16 0,1 4-9 15,-2-1 5-15,0 1 12 0,2-2-7 0,-1 2-2 16,0-1-13-16,2-2-17 0,-1 2 8 0,2-1-2 16,-3 0-3-16,3 0 3 0,2 0-21 15,-1-1 11-15,0-1-5 0,-3 3 11 0,6-1 0 16,-3-2-1-16,-2 0 22 0,-1 3 3 0,2-2 21 16,0 0-25-16,-1 3-15 0,1-2-20 0,-1 1-16 15,2 0 16-15,0 2 6 0,-4-1 4 0,1 2 0 16,-1-1-4-16,-3-1-8 0,-1 4 8 0,0 0-4 15,0-2 9-15,0 1-3 0,-5 2-6 0,5-2-2 16,-8-1-2-16,3 1 6 0,1 1 0 0,-1-3 0 16,-1-1-6-16,3 3-2 0,1-2 0 0,-1 0 8 15,0-2 10-15,-1-1-12 0,4 2 4 0,-1-2-6 16,-4083-1 6-16,8165-1 10 0,-4083 0-10 16,2 0 9-16,0 0-19 0,0 0-4 0,0 0 4 0,0-5-3 15,0 1 7-15,6-3 0 0,-2 2 2 16,-1-3-6-16,3 1 0 0,-1-1 2 0,-1-1 0 15,0 1 4-15,0-1-2 0,1 3-2 0,-2-2-8 16,2 1 2-16,-3-1 10 0,1 2 2 0,1-1 2 16,-2 1-8-16,0 1-8 0,2-1 4 0,1 2 4 15,-2 1 2-15,2-1-2 0,-1-1-8 0,3 3 6 16,-2-2 4-16,0 0 6 0,1 1-6 0,1-1-4 16,0 3-2-16,-1-2-1 0,0 0 16 0,3 1-9 15,-3-1 0-15,4 2-2 0,-2 0-5 0,-2-2 11 16,3 3-6-16,-1 0 4 0,2 0-6 0,-2 0-2 15,1 0 13-15,2 0-9 0,-3 0 16 16,1 4-16-16,-2 1-10 0,-1-1 12 0,-3 0-9 16,2 1 18-16,-3 1 3 0,0 0-12 0,0-1-4 15,0 1-2-15,-2-2 8 0,0 3 0 0,1-2 8 16,-1 0-8-16,0 0-12 0,0-1 8 0,2 1 1 16,0 0 8-16,-1-2 3 0,1 1-6 0,1-1-6 15,-1-1-8-15,1 2-32 0,0-1-25 0,-3 0-40 16,1-1-41-16,1-2 0 0,2 3-27 0,-3-3 9 15,3 0-1-15,-2 1-2 0</inkml:trace>
  <inkml:trace contextRef="#ctx0" brushRef="#br0" timeOffset="-3113.14">3100 10391 143 0,'2'-6'6'0,"1"-2"32"0,-3 3 31 16,0 2 1-16,0-1 1 0,0-1-1 0,0 5-13 16,-9-2 11-16,1 2-7 0,-2 0-30 0,0 0-5 15,-2 0-19-15,2 0 2 0,-2 0-11 0,2 0-5 16,-2 0 18-16,1 0 18 0,1 6 20 0,-3-3 8 15,-1 1 3-15,2-1-12 0,1 0-8 16,2 0-12-16,-1 1-17 0,2-1-16 0,0-1 27 16,3 1 3-16,0 1 9 0,0 0 2 0,-2-3-24 15,2 4 28-15,0 0 15 0,-1 1-7 0,-1-5 4 16,1 4-36-16,0-1-18 0,1-1 6 0,-1 2-6 16,0-2 17-16,2-1-13 0,2 2 8 0,-3 1 24 15,5 1-10-15,-4 0 17 0,1 0-5 0,-2 0-26 16,2 1-12-16,-2 1-2 0,0-3 6 0,4 4 0 15,-3-1 10-15,4-3-8 0,0 2-12 0,0 1 2 16,9-2 4-16,-3 0 0 0,-1 0 12 0,5-3 0 16,0 4-14-16,0-4 0 0,4 0 2 15,0 1-6-15,1-1 14 0,4-1-6 0,-2 0-2 0,-1 1-2 16,0-2-12-16,1-1-4 0,2 0-41 16,-6 0-33-16,1 0-5 0,-3 0 8 0,-3 0 5 15,4 0 33-15,-4 0-7 0,2-6 0 0,-1 6 25 16,-1-5-17-16,3-2 3 0,3 0-17 0,-1 0-29 15,-5-1 14-15,5-1-39 0,-2 1 5 0,1 1 3 16</inkml:trace>
  <inkml:trace contextRef="#ctx0" brushRef="#br0" timeOffset="-2047.35">3396 10483 378 0,'2'0'10'0,"-1"0"4"0,2 0 38 15,-3 0 28-15,0 0 2 0,0 0 8 16,0 0-15-16,0 0 2 0,-9 0 7 0,7 0 0 16,-1 0-28-16,1 0-27 0,2 0-14 0,-3-7-21 15,1 7 8-15,1 0 4 0,-1 0 7 0,-2 0 26 16,2 0-3-16,-4 0-5 0,1 0-6 0,-1 0-23 16,-2 0 6-16,-3 0-1 0,0 8-3 0,-1-3 39 15,0 2 8-15,4-1-2 0,0 2-9 0,-1-3-23 16,2 2-13-16,1 1 6 0,1 1-2 0,2-1-8 15,1 0 4-15,-1 1-16 0,-1-1 24 0,4-1-8 16,0 2-8-16,0-3 8 0,0 0-14 16,7-1 14-16,1-1-2 0,0-2-12 0,3 1-47 15,2-3-34-15,-3 0-5 0,4 0-18 0,-3 0 20 16,3 0 7-16,0 0 7 0,-2 0 18 0,1 0 20 16,-1 0 15-16,2-7-4 0,-1 0 22 0,-4 1 0 15,4-3 18-15,-4 1-6 0,-1-1-8 0,1 4 10 16,-4-3 8-16,-2 3 31 0,-1-2 19 0,-2 3 12 15,0-1-9-15,0 0-10 0,0 1-7 0,-8 1-22 16,1 2 13-16,0-1 10 0,-1-2 6 0,3 4 3 16,2-1-22-16,1 1-17 0,1 0-22 0,-2 0 4 15,3 0-4-15,0 0 8 0,0 0 4 0,0 5-4 16,0-2-2-16,0 4-14 0,0-1 15 0,0-2 5 16,0 3 2-16,0-2 0 0,6 0-12 15,0 2-6-15,-1-2 4 0,3 0 16 0,0 0-8 16,-2 0 6-16,2 0-6 0,0-3-14 0,3 2 10 15,-1-1-16-15,-1-3-13 0,2 0 11 0,-1 0-6 16,-2 0 5-16,1 0 20 0,-3-5-12 0,2 1 1 16,-3-1 14-16,4-1-4 0,-2 0-2 0,-1-1-10 15,2 2 0-15,-3-3 8 0,2 1 0 0,-2 0 8 16,-1 0-8-16,0 1-8 0,-1 1 16 0,4-1-8 16,-3-2 4-16,1 5-4 0,0-2-7 0,0 1 13 15,-1 3-8-15,1-2-2 0,-1 2 6 0,0-1-12 16,2 2 16-16,-1 0-2 0,-2 0-6 15,4 0 6-15,-2 0-10 0,2 6 22 0,1-2-16 0,-3 0 0 16,5 1 4-16,-1 0-12 0,0 0 22 16,0 2-8-16,1-2 0 0,-2 3-4 0,-1-1-10 15,1 1 14-15,-1-2 3 0,0 2-9 0,-4 1 6 16,0 1-2-16,-3-1-4 0,0-1 14 0,0 2-2 16,0-2-8-16,-6 0 0 0,-1 2 6 0,-2-3-12 15,1 0 4-15,0-2-2 0,0 0-2 0,-1-1 22 16,1-3-12-16,0 2 1 0,-3-3-5 0,3 0-8 15,0 0 16-15,0 0-2 0,-1-4-2 16,2 0-14-16,4-2 2 0,0 0 0 0,3 1 0 16,0 0 0-16,6-2-2 0,4 2-27 0,4-3-24 15,0 2-5-15,5 1-9 0,3-1 16 0,-1 2 19 16,3-1 8-16,3 2 6 0,-2-1 9 0,0-1 3 16,2 2 1-16,-6-1 2 0,1-1-2 0,-2 4 6 15,-1-3 9-15,0 0-1 0,-3 0 4 0,-2 0-5 16,-1 1-5-16,-1-1-7 0,-4 2 9 0,-1-4 4 15,-4 2 1-15,0 1 0 0,-1-1-14 0,-2 1 10 16,0 0-1-16,0-1 8 0,0 2 2 0,-7-1-12 16,1 1 4-16,1-1-4 0,-1 2 14 0,-2 0 0 15,2 0 8-15,1-1 9 0,-4 2-21 0,3 0 4 16,-1 0 1-16,2 0-20 0,0 5 18 0,-3 0 14 16,2-1-3-16,-2 1 9 0,3-2-3 15,1 2-19-15,-2 0-12 0,2 2 33 0,1-2 21 16,-3 1 2-16,4-1 4 0,-1 1-37 0,1 1-17 15,1-2 0-15,1 1 4 0,0 0 2 0,0-1-3 16,0 1-3-16,0-2 0 0,6 1 10 0,2 0-2 16,-2-1-6-16,2 1-2 0,2-1-6 0,1-1-6 15,1 1 18-15,2-1-47 0,1 0-29 0,2 0-61 16,1 1-65-16,1 1-20 0,0-3-58 0,1-2 57 16</inkml:trace>
  <inkml:trace contextRef="#ctx0" brushRef="#br0" timeOffset="-1197.1399">4849 10607 743 0,'0'0'-2'0,"0"0"-4"0,-4 0 17 15,-2 0 24-15,3 0 49 0,-4 0 20 0,1-7 24 16,0 3 11-16,-2-2-58 0,1 1-11 16,-2 3-37-16,1-2-43 0,2 2 14 0,1-2-4 15,-3 4 4-15,5 0 8 0,-1 0 0 0,3 0-2 16,1 7-12-16,0 1 4 0,0-2 2 0,7-1 4 15,5 3 6-15,-1-1-14 0,3 0-30 0,2-2-19 16,3 3-35-16,-1 0 3 0,4-2 17 0,1 0 12 16,1 0 30-16,-1-2 11 0,0-1-3 0,-3-1 5 15,-1-2 9-15,1 0-2 0,-5-4 4 0,-4-1-2 16,-2-3-10-16,-2-1 6 0,-4 2 4 0,-3-3 21 16,0 2 4-16,-7-1 19 0,0 0 33 0,-1-1-4 15,0 0 23-15,-4 3-18 0,5 1-25 0,-1 0-17 16,-1 1-24-16,4 3-16 0,-1-1 0 15,4 3-2-15,-1 0 8 0,1 0 4 0,2 0-6 16,0 9 4-16,0-5 6 0,0 3 6 0,0-1 4 16,9 0-2-16,0 1-18 0,2 0-2 0,2 0 6 15,1 0 0-15,2 1 6 0,4-1-14 0,-2 1-28 16,2-3-2-16,1-1-14 0,-4-1-8 0,2-2-4 16,-2-1-11-16,-1 0 13 0,-3-5 13 0,-2-2 20 15,-1-2 6-15,-2 4 11 0,-1-4 5 16,-2-2 3-16,0 0 1 0,-5-2-10 0,0-1 1 0,0-1 0 15,0-1 12-15,-5 1-4 0,-5 0 0 16,1 1-1-16,1-1-9 0,-3 3 8 0,0 1 1 16,0 1 4-16,0 3-3 0,0 1 2 0,3 1-10 15,0 1-1-15,0 4 12 0,2 0-8 0,3 0 12 16,-2 0-1-16,2 5-11 0,-2 0 7 0,3 2-6 16,-2 2 7-16,2 1-1 0,-1 0 2 0,0 2 5 15,1 1 44-15,1 1 4 0,1 0 9 0,0-1-5 16,0 0-55-16,0 0 2 0,-2-1-8 0,2 3 11 15,0-2 1-15,-3 1-4 0,3 1 2 0,-2-1-4 16,-1 1 11-16,1 0-7 0,-1 0-4 0,2-1-6 16,-2 1-9-16,1-3-50 0,2 2-64 0,-1-3-76 15,1 0-90-15,0-1-21 0</inkml:trace>
  <inkml:trace contextRef="#ctx0" brushRef="#br0" timeOffset="-1013.12">5025 10764 801 0,'-6'0'-4'16,"1"-2"10"-16,0 2 49 0,5 0 41 0,0 0 75 15,0 0 13-15,0 0-10 0,8 0-5 0,-1 0-72 16,1 0-19-16,1 5-46 0,2-1-34 0,4-4 10 16,0 2-12-16,1 1 4 0,3 0 9 0,0-1-30 15,0 1-62-15,3-1-101 0,0 0-92 0,-3-2-95 16,3 0-9-16</inkml:trace>
  <inkml:trace contextRef="#ctx0" brushRef="#br0" timeOffset="2538.58">5793 10844 178 0,'4'-2'25'0,"-1"-3"32"0,-2 3 11 0,1-1 6 16,1-2 11-16,-3 2-6 0,0 0-9 0,0-1 15 15,0 1-31-15,-9-1-26 0,4 4-3 0,2-5-8 16,-3 4 8-16,4-1 7 0,0-2 11 0,1 4 0 15,1-2-6-15,-2-1 7 0,2 2-10 0,0-2-7 16,0 3-20-16,0-1-3 0,0-1-2 0,0 1 12 16,0 0 20-16,0-2-15 0,0 2 4 0,3-3-21 15,1 4-11-15,-1-3 20 0,0-1-1 0,-1 2 2 16,0-3-10-16,2 2-6 0,2-2-2 16,-3 0 0-16,2-1 17 0,-3 2-13 0,4 0 0 15,0-2 4-15,0 2-11 0,-1 1 9 0,0-1-2 16,1 3-4-16,-1-3 6 0,-2 0 0 0,5 0-2 15,-3 0-2-15,0-3 0 0,-1 2 3 0,1-2 3 16,-1 2 9-16,1 0-11 0,-2 1-6 0,1 1 4 16,-3-2-11-16,1 3 21 0,0-1-6 0,-2 1-6 15,3-1 7-15,-2 1-10 0,1 2 11 0,-2-1-2 16,0 0-2-16,0-2-10 0,0 3 2 0,0 0 8 16,0-1-2-16,0-2 6 0,0 3-4 0,0 0-8 15,-6 0 7-15,2 0 1 0,4 0 1 0,-3 0-2 16,-2 0-5-16,1 0 0 0,-1 0 4 15,2 4 2-15,-3 1 6 0,1-1 2 0,0-1-10 16,-3 2 0-16,2 0-2 0,0 2 4 0,-1-2 2 16,2 3 7-16,-1-1-9 0,0-2 6 0,0-1 0 15,4 4-10-15,0-3 4 0,-1-1-8 0,0 3 8 16,3-2 6-16,-2 3 0 0,2-2-2 0,0 1-10 16,0 1 10-16,0 0 2 0,0-2 4 0,0 0 3 15,8-1-15-15,-4-1 6 0,0 0-4 0,2-3 8 16,1-1 5-16,-1 3-9 0,-3-3-4 0,1 0-12 15,2 0 9-15,0 0 1 0,0-7 7 16,-1 2 1-16,0-3-13 0,1 4 9 0,-1-1 2 16,0-2-3-16,2 1 1 0,-2-1-4 0,-1 0-10 15,2 2 14-15,-2 0 8 0,0 2-8 0,2-1 4 16,0 2-16-16,-1-1-1 0,-1 3 7 0,0 0-4 16,0 0 8-16,0 0 2 0,-1 0-4 0,0 0-6 15,0 0 6-15,2 0 6 0,-1 0-5 0,-1 0 12 16,-1 0-13-16,4 0-6 0,-2 0 4 0,2 0 1 15,-1 0 8-15,0 0-5 0,2 0-2 0,-3 5 2 16,4 1-5-16,-3 0 7 0,-2 1-2 0,2 0-4 16,-2 1-4-16,-3-1 0 0,0 0 10 0,0-2-6 15,0 4 16-15,0-1-10 0,-5-3-2 0,0 0 5 16,1 0-5-16,0 0 8 0,-2-3-2 0,2 1-4 16,0-2-4-16,0 1 8 0,0-2 0 15,1 0 2-15,1 0 3 0,-1 0-13 0,1-6-2 0,1 1 2 16,1 0-1-16,0 0 8 0,0-2-7 15,8 0 4-15,-1-3-6 0,-1 5 2 0,4-4 12 16,0 1-10-16,0 1-6 0,2 0-1 0,-2 2-7 16,1-2 12-16,0 2 8 0,-1 3-8 0,-2-1 8 15,-1 3-16-15,-2 0 6 0,1 0 6 0,-2 0-8 16,-3 0 4-16,2 0-7 0,1 0 7 0,-1 0-4 16,-1 5 12-16,2 2-4 0,-1-2-12 0,-1 2 14 15,1-2-10-15,-2 4 10 0,1-4 4 0,1 1-12 16,1 0 8-16,-1 0 2 0,-2 0-1 15,3 1 3-15,0-3-8 0,1 0 2 0,-1 0 2 0,0 0-23 16,-1-2-40-16,3 2-56 0,-2-3-76 16,0-1-20-16,4 0-17 0,0 0 29 0</inkml:trace>
  <inkml:trace contextRef="#ctx0" brushRef="#br0" timeOffset="2854.36">6339 10575 385 0,'-4'-7'7'0,"3"3"14"16,-2 3 52-16,3-2 46 0,0 2 22 0,-2 1 15 16,1 0-49-16,-2 0-43 0,3 0-22 0,0 5-31 15,-2-1-3-15,2-4-8 0,0 0-12 0,0 0 8 16,0 0-3-16,0 0 18 0,0 0-2 0,0 5-5 15,0-5-5-15,0 7-11 0,0-2 14 0,0 0 2 16,0 1 9-16,0 0-5 0,0 3-16 0,0-1 5 16,0 2 6-16,0 0 3 0,0 1-4 15,-5-1-10-15,-1 2-4 0,5-2 7 0,-3 0 14 0,1-1 3 16,0-1-8-16,1 1-4 0,-2-4-11 16,4 5 9-16,-2-3 0 0,2 0 2 0,-2 2-19 15,1-3-77-15,-1 1-71 0,1 0-63 0,1-3-30 16</inkml:trace>
  <inkml:trace contextRef="#ctx0" brushRef="#br0" timeOffset="3396.1">6170 10739 427 0,'0'-4'8'0,"-2"4"26"0,2-2 34 15,0-2 6-15,0 2 16 0,0-2-4 0,6 3-11 16,-1 0-3-16,0-2-27 0,3 3-27 0,3 0-8 15,0 0-10-15,5 0 9 0,-2 0-3 16,3 0-16-16,-1 0 5 0,2 0-5 0,-1 0 14 16,-1 0-4-16,-2 0 6 0,2 0-6 0,-5 0-6 15,1 0 2-15,-2 0 2 0,-2 0 6 0,1 0 4 16,-1 0-1-16,-1 4-10 0,-2 1-7 0,-1-5 3 16,4 3 3-16,-3 2 11 0,-2-5-3 0,0 4 21 15,0-1 7-15,-2 2-6 0,-1-2 14 0,0 4-33 16,0-2-7-16,0 2 0 0,0 0-11 0,0 3 17 15,-4-3-4-15,-1 3 4 0,2-3-6 0,0 0-10 16,-2-2 8-16,2 0-2 0,2 1 17 16,-1-3-1-16,1 0-8 0,-3 0-6 0,3-2-6 15,-2 0 8-15,-1-1 0 0,4 0 2 0,-3 0-4 16,3-5-1-16,-2 0 3 0,2-2 7 0,0 1 1 16,0-2-12-16,7-2-8 0,-1 0 7 0,2 1 7 15,5-2 7-15,-3 0 3 0,5 1-14 0,-2 2-6 16,2 2 1-16,1-2 8 0,0 3-1 0,-2 2-2 15,2-1 0-15,-5 4-3 0,2 0 10 0,-2 0 1 16,-1 0-2-16,-2 0-4 0,1 0-3 0,-3 0 3 16,2 0-2-16,-1 5 7 0,-4 0-3 0,6 0-8 15,-3 1-1-15,-1-1-3 0,0 2 10 0,-2 2 6 16,3-1 6-16,-3 0-10 0,-1 2-10 16,0 0 6-16,-2-2 0 0,3 2 11 0,-2-2-3 15,-1 1-12-15,0-3 6 0,0 0-5 0,0 1 14 16,0-2-1-16,0 0-10 0,0-1-7 0,0-1-12 15,0-2-27-15,0-1-45 0,0 0-38 0,0 0-37 16,0 0-30-16,0 0 8 0</inkml:trace>
  <inkml:trace contextRef="#ctx0" brushRef="#br0" timeOffset="3671.58">6725 10592 102 0,'4'-7'0'0,"1"1"6"0,-1 0-12 0,1 4-4 15,-3-1-16-15</inkml:trace>
  <inkml:trace contextRef="#ctx0" brushRef="#br0" timeOffset="4286.89">6803 10760 198 0,'4'0'15'0,"0"0"18"0,2 0 12 0,0 0 19 15,0 0-20-15,2 0-22 0,-2-3-4 16,1 0-13-16,-1 3 17 0,3 0 9 0,-1 0 9 0,-4 0-5 15,3 0-10-15,-4 0 11 0,3 0 2 16,-4 6 4-16,1-2-9 0,-1 3-13 0,1-2-12 16,-3 3-7-16,2 1 32 0,-2-2 4 0,0 3-9 15,0-2 9-15,0 1-24 0,0 0-8 0,0-1 6 16,-5-1-15-16,0 3 4 0,3-3 0 0,-2 0 2 16,1-2 4-16,1 0 1 0,1 0-5 0,-1-2 2 15,1 0 6-15,1-2-10 0,0-1 7 0,0 0-7 16,0 0-11-16,4-7 11 0,3 2-6 0,0 0 13 15,1-3 3-15,3 0-8 0,2-2 0 16,-2 2-13-16,3-2 13 0,-1 0 1 0,-2-1-1 16,3 1 2-16,-2 3-12 0,0 1 3 0,-3-1 1 15,-2 2 2-15,1 1 2 0,-4 3-2 0,1-1 6 16,-3 2-8-16,1 0-7 0,-1 0 9 0,-1 0 0 16,2 7 4-16,-3-1 4 0,2 1-14 0,-2 0-5 15,2 1 8-15,-2-1 10 0,0 2 3 0,0 0 3 16,0 0-11-16,0-3 0 0,0 2-4 0,0 0 2 15,0-1 11-15,0 0-10 0,0 0 10 0,0-2-7 16,0 2-6-16,0-3-9 0,0 1-53 0,0-2-63 16,0-1-73-16,8-1-22 0</inkml:trace>
  <inkml:trace contextRef="#ctx0" brushRef="#br0" timeOffset="6980.5">7239 10756 123 0,'7'-4'6'16,"1"2"6"-16,1-1 17 0,-3 3 17 0,0 0-11 15,0-1-6-15,0 1-15 0,-4-2-16 0,4 1 11 16,-3 0 5-16,2 1 3 0,-2 0 9 0,0 0-5 16,1 0 4-16,-1-2-4 0,0 2 2 0,3 0-9 15,-3 0-5-15,-2 0 8 0,3-1 14 0,-2 0 32 16,-1-2 1-16,-1 3-17 0,0 0-22 15,0-5-21-15,0 4 13 0,0 0 12 0,-4 0 6 16,0-1-1-16,0 0-8 0,-1 2 8 0,0 0-3 16,-1 0 5-16,1 0 1 0,-1 0-10 0,-2 0-1 15,-3 0-2-15,2 0-5 0,-3 0-13 0,-2 0-2 16,0 7 4-16,-2 2-6 0,0-4 13 0,0 3-5 16,-1 1-22-16,4 1 10 0,2-2-2 0,2 2 8 15,3-1 7-15,4 3-9 0,2 0-4 0,0 0-5 16,5 1 9-16,7 0-2 0,-1 0 6 0,2-1-6 15,4 0-12-15,1-1 12 0,3-2-2 0,-2 0 10 16,5 0 1-16,-4-1-17 0,0-4 8 16,-1 1-11-16,-5-2 17 0,2-3 3 0,-5 0-11 15,-3 0 2-15,1 0-9 0,-5-3 9 0,-4-2 4 16,0 0 4-16,0-2-4 0,-11-2-14 0,-3 4 6 16,1-4-2-16,-4 1 13 0,-3 0 5 0,0-3-10 15,0 4 2-15,1-3-14 0,-2 5 5 0,5-3 5 16,0 3 3-16,4-2-1 0,0 1 0 0,2 2-4 15,2-2-9-15,3 1 15 0,-2 1-4 0,4 0 2 16,-3 0 1-16,3-3-10 0,0 2 12 0,0 0-1 16,1 0 2-16,2-2-8 0,0 2-5 15,0 1 3-15,0 0 0 0,-2 0 10 0,2 2-2 0,-1 1-8 16,1 0 4-16,0 1 3 0,0-1 3 0,0 1-2 16,0 0-4-16,0 0-6 0,0 0-7 0,0 0 18 15,0 0-5-15,0 3 0 0,0 2-2 0,0-1-9 16,0 1 19-16,0 0-3 0,0 2 7 15,5-2-8-15,-2 5-14 0,0-3 1 0,-3 4 3 16,0-1 12-16,3 1-4 0,-3-2 1 0,0 1-6 16,0 0-5-16,0-1 14 0,0 1-2 0,-6-3 5 15,1 2-5-15,2-3-8 0,0 0-3 0,1-2 1 16,-3 0 11-16,3 1-42 0,-3-1-29 0,0-1-35 16,3-2-21-16,2 2 10 0,-3-2 11 0,3-1 21 15,0 0-38-15,0 0 12 0,0 0-6 0</inkml:trace>
  <inkml:trace contextRef="#ctx0" brushRef="#br0" timeOffset="7319.14">7336 10793 301 0,'2'0'10'0,"-1"0"15"16,4 0-3-16,0 0 12 0,-2 0-1 16,0 0-5-16,-1 0 8 0,-1 0-10 0,0 0-3 15,-1 0-5-15,4 0-5 0,-4 0 1 0,0 0 8 16,0 0 7-16,0 5 1 0,0-1 1 0,0-1-7 16,0 2-15-16,0-2-8 0,0-1-1 0,0 4 33 15,0-1 23-15,0 2 3 0,0-1-4 0,-5 3-41 16,2 1-12-16,-3 0 6 0,1 0 1 0,2 1 1 15,-2-1-6-15,2 1-14 0,-1-2 8 0,3 1 4 16,-2 0 2-16,2-2 11 0,-1 0-11 0,2-3-8 16,0 2 0-16,0-2 3 0,0-1-1 0,0 2 17 15,6-3-13-15,-5-1-41 0,3 0-42 0,1 1-81 16,1-3-59-16,2 0 11 0</inkml:trace>
  <inkml:trace contextRef="#ctx0" brushRef="#br0" timeOffset="7607.86">7433 10686 253 0,'0'-4'26'0,"0"4"19"0,0 0 11 0,0 0 34 16,0 0-1-16,0 0-16 0,0 0 1 0,0 0-34 15,0 0-22-15,0 0 1 0,0 0-14 0,0 0-1 16,0 0-12-16,0 0 5 0,0 2 10 0,0 0-1 16,0 1 3-16,0 0-7 0,0-2-10 0,0 0 12 15,3 1-12-15,1 0-53 0,-4 1-66 0,2-3-79 16</inkml:trace>
  <inkml:trace contextRef="#ctx0" brushRef="#br0" timeOffset="7987.85">7564 10813 82 0,'1'-3'13'0,"3"-2"8"0,-1 4 9 0,0-1 30 15,0-2 1-15,-1 4-1 0,-2-1-2 0,3 0-32 16,0-2-9-16,-1 3-11 0,2 0-15 0,-4 0 5 16,3 0-6-16,-3 0 29 0,0 0 26 0,0 0 17 15,0 0 31-15,0 5-2 0,0-1-7 0,-7-1-11 16,-1 2-19-16,3-2 0 0,-5-1-1 15,1 2-8-15,-2 1 12 0,1 2-3 0,-2-2 12 16,-1 2 5-16,3 1-2 0,-2 1-16 0,2-1-15 16,0 4-15-16,1-2-15 0,3 2-8 0,1 3-4 15,2-3 0-15,0 2 10 0,1-2 0 0,2 1 0 16,0 1 0-16,0-3-16 0,5 1 10 0,5 0 2 16,0-2-2-16,5 1 0 0,1-2-10 0,5 1-65 15,2-3-30-15,2 1-78 0,2-2-84 0,3-1-22 16,2-5 12-16</inkml:trace>
  <inkml:trace contextRef="#ctx0" brushRef="#br0" timeOffset="8927.1">8103 11022 109 0,'-3'0'-9'0,"0"0"1"16,1 0 13-16,2 0 12 0,0 0 38 0,0 0 12 15,0 0-14-15,0 0-15 0,0 0-24 16,0 0-7-16,0 0-9 0,7 0 7 0,0-4-10 16,1 4-7-16,0-4 19 0,4 3-5 0,-2-3 3 15,3-1-5-15,1 1-12 0,0-3 13 0,1 0 3 16,2-2-2-16,0 0-1 0,-2-1-6 0,0-1 19 16,0-1 25-16,0-1 1 0,-2-1-12 0,0-1-19 15,1 0 1-15,-3 0 19 0,0-2 18 0,-1 0 6 16,-2 2-13-16,2-1-11 0,-5 2 0 0,2 1 7 15,-3 1-7-15,1 0-7 0,0 5-18 0,-4 0-17 16,1 2 10-16,-2 0 3 0,0 3 3 16,0-1-3-16,0 3-5 0,-5 0-3 0,-1 0 6 15,3 0 12-15,-4 0-12 0,4 0-2 0,-2 5-3 16,-1 2 0-16,0 2 16 0,3-2-2 0,-2 3-7 16,1-2-3-16,2 4-8 0,-2-2 7 0,4 2 13 15,0 0 2-15,0 0-9 0,6 2-6 0,1 1-2 16,1-2-3-16,3 3 22 0,-1 0-16 0,2-1 3 15,-1 0 0-15,0 2-12 0,-3 0 25 0,0-2-4 16,-4-1 1-16,0-2-8 0,-1 1-12 16,-1-2 3-16,-2-1 5 0,0-1 17 0,0-1-10 0,0 0-5 15,-10-1 0-15,-1-5-9 0,-3 1 17 0,-2-3 1 16,-6 0-9-16,0 0 0 0,-3 0-4 0,0-5 6 16,-1-2 2-16,-2-1 9 0,5 3-13 0,3-2-4 15,2 2-5-15,0 0 0 0,8 0 18 16,-2 2-7-16,12-1-1 0,0 3-14 0,0-2-8 15,12 1 15-15,1 0 4 0,3 0 1 0,3 0-21 16,4 2-38-16,1 0-11 0,3 0-1 0,0 0 22 16,3 6 18-16,0-1-20 0,0-1-23 0,-2-2-10 15,-4 3-8-15,3-3 23 0</inkml:trace>
  <inkml:trace contextRef="#ctx0" brushRef="#br0" timeOffset="9988.8799">8637 10925 178 0,'5'-11'3'16,"0"4"26"-16,-2-1 10 0,1 1 3 0,-2 0-1 16,-2 2-9-16,0 0-15 0,0 2-3 0,0-1 11 15,0 4-18-15,0-4-2 0,-6 4-5 0,3-1-11 16,0-1 10-16,-1 2 6 0,1 0 0 0,0 0-5 16,-2 0-3-16,0 0-3 0,-1 6 15 0,-2-2-2 15,2 0-5-15,0 1-2 0,-4 4-7 0,-1-2 17 16,3-1 1-16,-1 3-6 0,3-1 40 0,-2-1-8 15,1 3 12-15,-2-3 8 0,4 3-43 16,2-3-14-16,-2 2-7 0,4-1 3 0,1 0 8 16,0-1 1-16,0 1 3 0,7-2-12 0,4 1 6 15,-3-2 3-15,2 0-8 0,2-1 3 0,1-1-8 16,-2-3 5-16,2 0-17 0,-2 0-11 0,1 0-6 16,0-3 1-16,-1-2 29 0,0 0 7 0,-2-3 7 15,-2 0-11-15,1-1-6 0,-1-1 17 0,-2 0-5 16,-2-2 3-16,2 2-3 0,-3 2-17 0,1-3 15 15,0 2 4-15,-1 4 10 0,0-2 27 0,-2 3-5 16,0-1 4-16,0 3-6 0,0 0-21 0,0 1-2 16,0 1-2-16,0 0-9 0,0 0 0 0,0 0 11 15,0 6 6-15,5 1 8 0,0 1-14 0,2 0-7 16,-4 0-6-16,3 2 2 0,-2-1 10 0,3 2-14 16,-4-2-5-16,2 3 12 0,0-3 3 0,1-1-3 15,-3 4 1-15,3-4-15 0,-2-1 11 16,-2 0 9-16,2-2 6 0,-4 1-10 0,3-2-10 15,-3-3 3-15,0 0 4 0,0 1 9 0,0-2-4 16,0 0-5-16,0 0-11 0,0 0 1 0,0-7 19 16,0 3-9-16,0-1 5 0,0-3-5 0,0 1-7 15,0 2 10-15,5-4-7 0,0 1 1 0,1-1-7 16,-1 2 1-16,-1-1 14 0,4 2 1 0,-1-1-5 16,2-2-12-16,-3 4-4 0,2 1 10 0,1 1-1 15,-2-1 11-15,1 4-7 0,-2-1-5 0,1-1 11 16,2 2 12-16,-3 0 32 0,1 0-9 15,-1 0-6-15,2 7-7 0,-3-2-30 0,-1 0 17 16,3 0-9-16,-4 0-6 0,2-1 1 0,-2 1-10 16,1-1 7-16,0 2 6 0,-3-2 0 0,3 2-4 15,-4-4-2-15,0 1-7 0,0 1 9 0,0-1 7 16,0-1 6-16,0 1 1 0,0-2-14 0,0 1-2 16,0-1 8-16,0-1-5 0,0 0 1 0,0 0 0 15,0 0-8-15,0 0 8 0,0-7 2 0,0 2 0 16,4 1-4-16,-1-1-8 0,4 0 4 0,-1 0-1 15,0-2 7-15,-1 1 2 0,0 1-6 0,1-1 6 16,-2 0-8-16,1 1 8 0,-1 1 1 16,-1 0-7-16,0 0 27 0,0 2-7 0,-3 0 17 15,2 1-5-15,0 1-28 0,-1 0 0 0,2 0-11 16,-1 0 18-16,1 0-5 0,2 5 0 0,-1-1-4 16,1 0-12-16,3-1 14 0,-1-1 8 0,0 5 1 15,0-2-5-15,1 0-12 0,1 1-2 0,0-1 4 16,-1 2 10-16,-1-1 6 0,-2-1-4 0,2 1-10 15,0-2-2-15,-3 0 5 0,0 0 1 0,-1-2 6 16,0 2-16-16,0-4-16 0,-2 0-20 0,3 0 4 16,-1 0 16-16,0 0 10 0,0 0 16 0,-1-4-6 15,1-1 1-15,-1 0 5 0,4 1 3 0,-3-2-1 16,3 1-8-16,-3-1-5 0,1-1 1 0,-1 2 8 16,0-1 14-16,-1 1 20 0,3 0 2 0,-4 2 15 15,2-1 18-15,2 2 1 0,-4-1-25 16,4 3-10-16,-2 0 10 0,1 0-14 0,2 0 28 15,-1 0-9-15,2 0-36 0,-2 0 0 16,0 4-12-16,1-1 8 0,-1 2-6 0,-1 0-10 0,3-2 4 16,-4 1-8-16,0 1 12 0,1 2 2 0,-3 0 2 15,2 0 0-15,-1 1-4 0,0 1-4 0,-2-1 0 16,0 1 8-16,0-1-6 0,0 0 12 0,1 0-2 16,1 1-10-16,-2-2-18 0,2-2-47 0,-2 1-57 15,0-3-29-15,0 1-48 0,0-4-27 0,0 0-22 16,0 0-6-16</inkml:trace>
  <inkml:trace contextRef="#ctx0" brushRef="#br0" timeOffset="10197.22">9334 10792 470 0,'-3'-6'35'0,"-2"1"24"0,0 0 35 0,0 5 33 15,5-1 5-15,-4-1-17 0,3 1-24 0,-1 0-29 16,0-1-37-16,2 1-13 0,0 0-12 16,0 1-8-16,0 0 2 0,7-3 10 0,-5 3-2 15,5 0 8-15,-4 0-1 0,2 0-14 0,1 7-49 16,-1-3-88-16,2-3-101 0,-1 6-59 0</inkml:trace>
  <inkml:trace contextRef="#ctx0" brushRef="#br0" timeOffset="10773.8599">9548 10890 170 0,'6'0'17'0,"-3"0"16"16,2 0 29-16,-1 0 9 0,-2 0-18 0,1 0-8 15,-1 0-18-15,-1 0 17 0,-1 0 22 0,0 0 7 16,0 0 1-16,0 0-10 0,0 0 8 0,0 0 6 15,0 0-8-15,0 0-14 0,0 0-33 0,-3 0-14 16,3 0 2-16,-5 0-1 0,-2 0 15 16,2 0-14-16,-3 0-7 0,2 0-1 0,-2 0-8 15,0 0 12-15,0 0-1 0,-2 6 0 0,1-1-2 16,1 2-15-16,0-1 16 0,0 2-1 0,-1 3 8 16,2-1 3-16,1 2-9 0,3-2-2 0,1 4-1 15,2-1 9-15,0 1 0 0,0-2-5 0,0 3-5 16,5-2 0-16,1-1-2 0,1-2 10 0,2 1 0 15,2-1-14-15,-1-2-38 0,2 0-61 0,-2-3-45 16,5 0-50-16,-5-2-43 0,3 0 21 0</inkml:trace>
  <inkml:trace contextRef="#ctx0" brushRef="#br0" timeOffset="11918.56">9848 10987 82 0,'-5'0'8'0,"3"0"1"0,-1 0 6 0,-1 0 0 16,2 0-3-16,2 0 19 0,-4 0 8 0,4 0 4 15,-2 0 2-15,0 0-12 0,-1 0-7 0,-2 0 9 16,0 0-12-16,-2 5-4 0,1-1 4 16,-3 0 20-16,1-3 19 0,-2 3-4 0,-2 0-15 15,1 1-27-15,1-1-8 0,-2 0-1 0,0 1 0 16,1-2-11-16,1 2-3 0,-1 2 11 0,0-2-8 15,5-1 15-15,-3 3-11 0,4-3-11 0,0 2 15 16,2-2-6-16,-2 3 17 0,5-2-8 0,0 0-7 16,0-1-2-16,9 3-9 0,-1-2 15 0,0 0 3 15,0 0-3-15,3 1-8 0,0-2-43 0,0 0-28 16,2 0-4-16,-2-2-3 0,-1-1 14 0,5-1 14 16,0 0-2-16,-5 0 13 0,1 0 31 0,1 0 7 15,-2-5 5-15,-2-1-7 0,-1-1-3 0,-1-1 7 16,-1 3 6-16,-3-4 11 0,0 1-14 15,2-2-2-15,-3 0-7 0,1 0 1 0,-1-1 13 16,-1 3-1-16,2-1 3 0,0 0-7 0,-1 1 0 16,1 0 24-16,-2 0 7 0,3 3 5 0,0 0-2 15,-1 1-18-15,6 0-7 0,-5 0-8 0,0 1 6 16,2 3-14-16,0-1 4 0,1 1 6 0,-1 0-6 16,2 0 8-16,0 0-7 0,-1 0-3 0,1 0 0 15,0 0 12-15,1 4 21 0,-3-4 5 0,2 6-3 16,0-2-13-16,-2 0-15 0,-2-1-5 0,0-1 10 15,0 1-4-15,-1 1-4 0,-2 0-5 16,3 0 29-16,-3 1 27 0,0-1-2 0,0 3 6 16,0-2-40-16,-8 3-20 0,3-3 8 0,-1 2 4 15,0-3-1-15,1 1-5 0,0-2 6 0,-1 2-3 16,3-3 1-16,0 1 3 0,-3-3-12 0,2 3 3 16,1-3 4-16,0 0 1 0,0 0 6 0,-2 0-7 15,3-7-5-15,-1 3-3 0,2-2 6 0,1-1-2 16,0 2 4-16,0-1-2 0,4-1-5 0,4-3 8 15,-1 5 1-15,2-4 2 0,-1 1-6 0,2 1-13 16,2 2 9-16,-1-1-1 0,1 0 6 0,0 4 8 16,-1-2-12-16,-3 2-1 0,4 1-8 0,-3 1 10 15,-5 0 2-15,1 0 9 0,1 0-2 0,-3 4-10 16,-1-4 1-16,1 5-7 0,-1 1 16 0,3-2-2 16,-5 1 1-16,1 0-6 0,1-1-10 0,-1 1 5 15,-1 2 7-15,0-2 7 0,0 0-2 16,0 2-7-16,0-2-1 0,0 0-3 0,0 1 9 15,-4-2 4-15,4 2-5 0,-5-2-9 0,5 0 3 16,-2-1 6-16,2 1-4 0,-2-3 9 0,2 3-13 16,0-2-19-16,0 1-40 0,0 0-62 0,0-2-40 15</inkml:trace>
  <inkml:trace contextRef="#ctx0" brushRef="#br0" timeOffset="12925.8499">10306 11025 477 0,'-5'-2'7'0,"1"1"32"0,0-3 23 16,4 4 12-16,-4-4 7 0,1 3-37 0,-3-2-27 16,4 2-6-16,-1 0-13 0,1 1 6 0,-1 0-4 15,0 0-8-15,-1 0-1 0,-1 0 8 0,1 6 10 16,-2 2 3-16,1 0-6 0,-3 1-10 0,1-1-9 15,-1 1 8-15,3-1 8 0,-2 3 14 16,-1-2-6-16,2 0-9 0,2-2-8 0,-1 3-12 16,0-5 22-16,3 2 3 0,-1 0 2 0,1-1 0 15,2-2-18-15,0 1 11 0,0-2-2 0,0 1 7 16,7-1-5-16,-2-1-26 0,0 0-7 0,1-1-24 16,1-1-5-16,0 0-6 0,3 0 12 0,-2 0 14 15,2-6 19-15,2-1 14 0,-2 0 0 0,3 0-2 16,-2-3-6-16,0 2 4 0,-1-2 7 0,-1-2 8 15,1-1 6-15,-3 1-6 0,0-3-13 0,-1 2-2 16,0-3 3-16,2 1 11 0,-3-1 4 0,2-1 4 16,-1 0-8-16,3 1-12 0,-4-1 4 0,3 1-4 15,-1 0 11-15,-1 1 9 0,3 1 15 0,-3 1 8 16,-1-1-8-16,0 3 3 0,-2 2-15 0,3 2-1 16,-3-1-4-16,-3 2-7 0,2 2-13 0,-1 0 8 15,1 0 6-15,-2 1-1 0,0 1 7 16,0-1-20-16,0 2 2 0,0-1 16 0,0 0 16 15,0 0 12-15,0 2-3 0,0-1-13 0,0 1-16 16,-5 0 1-16,1 0 3 0,-1 0 4 0,2 0 22 16,2 0 0-16,-3 5-2 0,1-5-8 0,-2 3-23 15,2 4 8-15,0-2-6 0,0 0 29 0,-2 2 21 16,2 1-9-16,-2 1 6 0,4 1-26 0,-3 2-6 16,1 0-10-16,0 4-1 0,1-3-10 0,-1 3-9 15,3-1 11-15,-1 0 0 0,-3 2 21 0,3 0-8 16,0-1-3-16,-1 0-6 0,2 0-12 0,0-2 5 15,0-1 3-15,0-1 10 0,0-1 3 16,0-2 0-16,0-4-5 0,0 2-6 0,4-3 0 16,1 0 0-16,-2-2 5 0,-1-2-6 0,3 0-18 15,0 0-12-15,0 0-18 0,-1-6-1 0,4-1 9 16,-2 2 9-16,2-2 6 0,0-1 9 0,1-1 4 16,1 0-3-16,-2-1 19 0,1 0 1 0,3 2 3 15,-6-1-10-15,2 1-3 0,1 1-5 0,-2 2 1 16,-3-1 20-16,3 2-6 0,-4 0 2 0,3 2-16 15,-3 1 1-15,-3 0 6 0,2 1-5 0,-2 0 21 16,0 0-11-16,0 0-8 0,0 6 3 16,0 1-8-16,0 1 16 0,0 0 1 0,0 0 3 15,0 1-4-15,0 0-16 0,-3 1 4 0,-3 0 7 16,6-1 13-16,-2 1 0 0,2 0-10 0,0-1-1 16,0-1-4-16,0 1 6 0,0-4 7 0,0 2-7 15,0-2-1-15,4 0-4 0,1-3-1 0,-3-1 2 16,4-1 4-16,1 0-3 0,-1 0-2 0,2-4 4 15,1-2-14-15,-1 0 15 0,3-3-1 0,0 3-6 16,1-5 1-16,-2 2-6 0,2-1 16 0,-1-1-6 16,1 0 1-16,1-1-4 0,-2 3-14 0,0-1 17 15,-1 0-1-15,0 3-1 0,-2 1 0 0,0 0-7 16,-3 3 3-16,-2-1 6 0,2 1 9 0,-4 3-9 16,1 0-6-16,-2 0-6 0,0 0-12 15,0 0 14-15,0 0 3 0,0 0 14 0,0 4-2 16,-8-1-10-16,4 2 8 0,0 1-10 0,-2 0 8 15,4 1 5-15,-1-2-10 0,2 6 2 0,-4085-5 0 16,8167 4 7-16,-4084-3-3 0,3 2 8 0,-2-1-8 16,2 1-11-16,0-2 12 0,0 1-54 0,0-1-71 15,0-1-77-15,0-2-14 0</inkml:trace>
  <inkml:trace contextRef="#ctx0" brushRef="#br0" timeOffset="13447.86">10891 11050 413 0,'0'-3'24'0,"0"0"46"0,0-1 9 16,0 4 25-16,7-2-8 0,-7-1-18 0,0 3 11 15,4 0-39-15,-4 0-14 0,0 0-28 0,3 0-18 16,-3 0 14-16,0 0-8 0,0 0-2 0,0 5-3 16,0 2-1-16,0 0 18 0,-5 0-8 0,-2 1 11 15,2 2-5-15,0 0-15 0,2-1 12 0,-2-2-3 16,2 3 8-16,-3 0 3 0,2-3-5 0,3 0-12 15,1-2 3-15,-1 2 6 0,1-3 5 0,0 0-1 16,0 0-5-16,0-3-4 0,0 3-9 16,5-4-26-16,2 3-12 0,1-2-27 0,0-1 1 15,4 0 6-15,-2 0-18 0,3 0 13 0,3-4 1 16,-2-2 30-16,2-1 30 0,-2-1 6 0,3 0 5 16,-2 1-5-16,2-3 6 0,1-2 10 0,-3 0-6 15,2-2-3-15,-2-1-10 0,0-2 6 0,0 0 4 16,-2 0 0-16,1 0 0 0,-2 2-14 0,-2 0 14 15,-2-1 12-15,0 4 20 0,-4 0 18 0,1 3-6 16,0 1 10-16,-2 1-1 0,-2 0-8 0,1 3-1 16,0 0-4-16,-2 2 4 0,3 0-1 0,-2-1 3 15,-1 3-14-15,0-2-21 0,0 2-13 0,0 0 0 16,0 0 6-16,0 0-2 0,0 0 3 16,0 0-10-16,0 0-7 0,0 0 11 0,-4 6 2 15,0-2 15-15,1 2-11 0,-3 2-3 0,5-1-2 16,-1 1-11-16,0 1 22 0,-1 3-7 0,3 0 5 15,0 0-3-15,0 2-15 0,0-1 14 0,0 2-5 16,-1-1 8-16,-1 1-5 0,0-2-3 0,-2 3 0 16,4-4 2-16,-4 2 8 0,0-2-6 0,-2-2-3 15,0 0-47-15,0-2-41 0,-2-2-41 0,-1 1-23 16,0-2-1-16,-3-2 17 0,0-2 5 0</inkml:trace>
  <inkml:trace contextRef="#ctx0" brushRef="#br0" timeOffset="14015.83">11015 11030 413 0,'3'-2'5'15,"1"2"5"-15,1 0 35 0,3 0 25 0,0 0-2 16,1 0-7-16,1 0-34 0,1 0-24 0,0 0 3 16,5 5 1-16,-2 0 0 0,2-1-10 0,4 1-1 15,-2-2 8-15,2 3-3 0,1-2 10 0,-3 0-7 16,-1-1-12-16,0 1 5 0,2-3-3 0,-2 3 14 15,-1-4-5-15,0 2-3 0,-2-2-3 0,4 0-13 16,-1 0 14-16,-1 0 5 0,-5-6 3 16,3 3-3-16,-4 1-10 0,-2-4 4 0,-2 3 4 15,2-1 7-15,-7 0-8 0,2 1-6 0,-3-1 10 16,0 1 14-16,0 1 24 0,0-1-5 0,0 3-2 16,0-2 3-16,0-1-12 0,0 3 4 0,0 0-17 15,0 0-19-15,0 0 4 0,0 0 0 0,0 0 8 16,0 0-8-16,0 8-2 0,0-3 3 0,0 2-1 15,0 1 15-15,-3 1-9 0,-2 2-4 0,1 0 0 16,3 4-6-16,-3-4 14 0,1 3-2 0,0-1 1 16,-2-4-5-16,3 2-8 0,-1-5 10 0,0 2-2 15,1-1 2-15,-2-5 2 0,4 3-3 0,0-3 8 16,0-1-5-16,0-1 7 0,0 0-11 16,0 0-10-16,8-4 8 0,0 0-4 0,0-1 14 15,2 0-8-15,2-2-6 0,1 3-2 0,0-1-5 16,4-1 15-16,-2 0 1 0,1 2 1 0,3 0-11 15,1 1-5-15,-2 1-3 0,2 1 2 0,1 1 11 16,-4 0-2-16,1 0 9 0,-4 0-8 0,2 0 1 16,-6 6 0-16,-1-2 28 0,0 0 19 0,-3 2-5 15,3-1 20-15,-3 0 6 0,0 0 14 0,0 0 13 16,2 1-15-16,-1-2-38 0,2 1-26 0,-1-1-16 16,-1 0-2-16,3 0 4 0,0-4-4 0,-2 1 14 15,0-1-10-15,-2 0-4 0,3 0 0 0,-4 0-6 16,0-4 14-16,0 1-18 0,-2 1-76 0,-2-1-60 15,1-1-75-15,-2 4-53 0,0-5 7 16,0 5 32-16</inkml:trace>
  <inkml:trace contextRef="#ctx0" brushRef="#br0" timeOffset="15818.99">3818 11218 178 0,'0'0'-9'16,"0"0"-1"-16,0 0 6 0,0 0 4 0,0 0 9 16,0 0-11-16,2 0 7 0,-1 0 17 0,1 0 5 15,-1 4 22-15,0 0-3 0,4-4-6 0,-5 3 9 16,3-2-3-16,-1 0-2 0,-2 1-1 0,3-1-6 16,1 0 10-16,-3-1-11 0,1 0-5 15,1 0 8-15,0 0-7 0,0 2 12 0,2-2-17 16,-2 0-18-16,2 0 1 0,-2 0-18 0,2 0 14 15,0 0-2-15,-4 0-10 0,3 0 4 0,3 5 13 16,-4-1 42-16,0 0-5 0,2 1 8 0,-3 4-24 16,1-1-34-16,0 1 6 0,-3-1 1 0,2 4 11 15,-2 0-7-15,0-2-3 0,0 2-4 0,0 0-4 16,0 1 6-16,0-1-4 0,-5 0-4 0,0 0 8 16,5-3-6-16,-3 1 15 0,3-3-6 15,-2 1-10-15,2-1 8 0,0-1-9 0,0-2 14 0,0 0-8 16,0-1 0-16,0-3 15 0,0 1 20 15,0-1 20-15,0 0-13 0,0 0-17 0,0 0-27 16,0-4-5-16,0 4 10 0,0-6-5 0,0 0 0 16,0 2-2-16,0-1-7 0,0 0 12 0,0-1-3 15,0 1-2-15,0-4 1 0,0 5-9 0,-6-4 10 16,3 2 0-16,-2-2 6 0,2 1 0 0,3-1-10 16,0 3 0-16,0-2-6 0,0 2 7 0,0-1 4 15,8 0 3-15,-3 1-2 0,1-2-8 0,2 2-2 16,-2 1 3-16,2 0 10 0,0-1-6 0,0 1 3 15,4 0-4-15,-4 3-10 0,4-2 22 0,0 2-12 16,-1-2 6-16,-1 3-6 0,2-2-4 16,-1 1 12-16,2 1-10 0,-6 0 6 0,5 0-6 15,0 0-6-15,-5 0 16 0,1 0-8 0,-2 0 0 16,-1 0 6-16,1 0-16 0,-1 3 14 0,0-3-4 16,-4 4-7-16,2 0 13 0,1 0 0 0,-3-1-4 15,-1 2 5-15,2 0-9 0,0 2 4 0,-1 1 4 16,1-2-2-16,-2 2-2 0,0 1-9 0,0 0 10 15,0 1 3-15,0-1 8 0,0 0-4 0,-7 0-8 16,4 3 2-16,0-4-2 0,1 1 9 0,2-1-1 16,-3-1-8-16,2-2-6 0,1 2 0 0,0-2 12 15,0-1-8-15,0-3-29 0,0 3-82 0,0-4-92 16,4 0-74-16,3 0-2 0</inkml:trace>
  <inkml:trace contextRef="#ctx0" brushRef="#br0" timeOffset="16287.87">4430 11318 150 0,'4'0'-2'16,"0"0"-1"-16,0 0 15 0,1 0 34 0,-2 0 29 15,0 0-5-15,-3 0-16 0,2 0-31 16,0 0-28-16,1 5 13 0,1-3 3 0,-1-1-4 16,2-1-5-16,0 3-11 0,1-2 4 0,2-1 3 15,-1 0 9-15,2 3-2 0,-1-1-5 0,0-2 2 16,1 0-4-16,-1 3 9 0,0-2-3 0,1 0-9 16,-1 0 3-16,0 0-5 0,-1 0 10 0,2 0 1 15,-3 1-1-15,2-1-5 0,-1-1-6 0,-1 0 9 16,-3 3-1-16,2-3 6 0,1 0-5 0,-3 0-6 15,2 0 9-15,-3 0-2 0,1 2 8 0,0-2-17 16,-2 0-3-16,1 0 6 0,0 0-33 0,-1 0-24 16,1 0-43-16,1 0-8 0</inkml:trace>
  <inkml:trace contextRef="#ctx0" brushRef="#br0" timeOffset="16664.85">4415 11458 75 0,'-3'2'-2'0,"-2"1"-1"16,4 1 23-16,1-3 7 0,0 2 37 0,0-1 31 15,0 1-26-15,0 0 20 0,0-2-8 16,0 2-20-16,0-1 4 0,0 0-17 0,0 1-20 16,0-2 1-16,0 0 20 0,0-1 9 0,0 0 10 15,4 0-12-15,0 0-22 0,0 0-10 0,3 0-3 16,-2 0 13-16,2 0-4 0,1 0-13 0,0 0-17 16,3 0-11-16,-1 0 9 0,1 0 4 0,1 0 2 15,1 0-6-15,-2 0 2 0,5-3 5 0,-3 3-7 16,2-4 10-16,0 2-14 0,0-1-3 0,0 3 17 15,0-4-8-15,-2 4 13 0,3-3-7 16,-3 3-10-16,1-2-2 0,-3-1-24 0,-3 3-45 16,1 0-48-16,-1 0-66 0,-1-1-73 0</inkml:trace>
  <inkml:trace contextRef="#ctx0" brushRef="#br0" timeOffset="18298.84">5857 11432 253 0,'0'0'31'16,"6"4"9"-16,-6-4 3 0,0 6 12 0,0-5-36 15,0 2-7-15,0-2 18 0,0 2 18 0,0-2 26 16,0-1 9-16,0 0-16 0,0 0-25 0,0 0-13 16,0 0 1-16,0 0 3 0,5 0-1 15,0 0-16-15,1 0-14 0,1 0-5 0,1 0-1 16,1 0 13-16,-1 0 4 0,2 0-11 0,0 0 0 16,0 0-15-16,2 0 5 0,-1 0 7 0,-2 0 8 15,2 0 0-15,1 0-5 0,-1 0-2 0,0 3-11 16,0-3 15-16,-3 2 0 0,1 1 1 0,1-2-1 15,-2 1-4-15,-1-1-9 0,-2-1 5 0,0 0 8 16,-2 0-10-16,1 0 6 0,-3 0-31 0,1 0-34 16,-1 1-53-16,-1-1-36 0,0 0-26 0,0 0 3 15</inkml:trace>
  <inkml:trace contextRef="#ctx0" brushRef="#br0" timeOffset="18607.5099">5817 11584 308 0,'-4'5'-2'15,"2"-2"11"-15,0 0 20 0,2-1 14 0,0 1 18 16,0-2 26-16,0 2 1 0,0-3 4 0,0 0-15 15,4 0-39-15,4 1-23 0,-4-1-10 0,4 0-7 16,0 0 12-16,3 0-7 0,0 0-8 16,-1 0 16-16,3 0 15 0,0 0 15 0,-1 0 0 15,3 0-13-15,-3 0-19 0,3 0-1 0,-2 0 1 16,1 0-5-16,-1 0-9 0,0 0 1 0,-1 0 4 16,1 0 7-16,0 0 3 0,-1 0-8 0,-4 0-47 15,1 0-53-15,1 0-62 0,-2 0-78 0,0 0 21 16</inkml:trace>
  <inkml:trace contextRef="#ctx0" brushRef="#br0" timeOffset="19312.07">6440 11480 129 0,'0'0'10'0,"0"-7"26"0,0 7 39 15,0 0 1-15,0 0 22 0,5 0 1 0,-2 0-37 16,3 0 5-16,-1 0-37 0,-2 0-26 0,0 0 3 16,2 0-2-16,0 0 23 0,-2 0 10 0,2 0 3 15,-2 0 10-15,2 6-14 0,2-5-4 0,-2 4-10 16,0 2-20-16,1-2 3 0,-1 3-10 0,0 1 12 16,3-1-3-16,-4 3-1 0,1-1 17 0,-2 2 7 15,1-1 14-15,-1 0-12 0,-3 1-11 0,3-1-14 16,-3 1-12-16,0-2 14 0,0-2-10 0,0 3 3 15,0-2 1-15,-5-2-8 0,5-2 16 16,-5 1-3-16,4-2 6 0,-2 0-7 0,-1-1-12 16,1-3 3-16,3 0-2 0,-3 0 15 0,1 0 1 15,2 0-16-15,-4-7 6 0,4 2-11 0,-3 0 15 16,3-3 5-16,0 0-11 0,0-1 2 0,0 2-3 16,9-5 6-16,-3 3 5 0,2 1-6 0,-1-1-8 15,2-1-4-15,-1 0 5 0,0 3 7 0,2-3-4 16,-1 3-2-16,1 2 2 0,-2-1 0 0,1-1 10 15,-3 3 3-15,2-1-14 0,-1 1-3 0,-4-1 2 16,4 2-2-16,0 1 12 0,-2-1-6 0,-1 1-6 16,1 0 4-16,-3-1 2 0,5 3 10 15,0-1-10-15,-2 1-6 0,1 0 6 0,-1 0-5 16,1 0 1-16,-1 0 6 0,4 0-4 0,-1 0 5 16,0 4-1-16,0-2-3 0,-2 3-3 0,2-3 0 15,-3 1 12-15,1 2-14 0,-1-1 4 0,-2 1-4 16,-3 2 1-16,0-1 22 0,0 3-12 0,0 1 3 15,0 0-6-15,-6 1-6 0,1-1 6 0,-3 2 2 16,5 1-2-16,-2-1-10 0,2-3 4 0,0 3 4 16,0-2 2-16,1-3 6 0,0 1-4 0,1 0-23 15,-2 0-60-15,3-3-91 0,0 3-77 0,0-4-19 16</inkml:trace>
  <inkml:trace contextRef="#ctx0" brushRef="#br0" timeOffset="19719.71">6865 11668 406 0,'0'0'-4'0,"-2"0"2"0,2 0-8 15,0 0 3-15,0 0 14 0,4 0 2 16,2 0 33-16,1 7-2 0,-3-7-2 0,5 5-6 15,-4-1-25-15,0 0 9 0,2 0-10 0,-3-3 21 16,-1 3 14-16,1-1 3 0,2-2 21 0,-3 3-12 16,-1-4 0-16,2 5-10 0,-3-5-19 0,3 0 15 15,-1 2 5-15,-1 0 5 0,-2-1-10 0,0 0 1 16,0 0 3-16,0 1-5 0,0 1 12 0,0 0-23 16,-5-1-19-16,-1 3-1 0,1 0 5 0,0 0 37 15,-1 0 8-15,3 3-9 0,-2 1-7 0,1-1-41 16,2 0-8-16,0 1 18 0,2-2-10 0,-3-1 2 15,3 2-4-15,0-4-8 0,0 2 14 0,0-1-1 16,0-1 1-16,0 0 0 0,0 0-11 0,0-2 15 16,0 0-6-16,5 0 0 0,0-2 4 15,1 3-16-15,2-2 12 0,-2-1-8 0,5 0-37 16,-3 0-39-16,1 0-29 0,1-6-45 0,-2 2 14 16,1-2-4-16,-1 1-19 0,0 0-13 0,-2-2-7 15,2 1 36-15</inkml:trace>
  <inkml:trace contextRef="#ctx0" brushRef="#br0" timeOffset="19938.85">7077 11512 462 0,'-4'-1'3'0,"0"0"33"16,1 0 31-16,3-1 21 0,0-1 28 0,-1 1-7 16,-3 1-16-16,4-3-28 0,-3 4-33 0,3-1-26 15,-1 1-16-15,1 0 14 0,-2 0-55 0,2 0-102 16,0 6-113-16</inkml:trace>
  <inkml:trace contextRef="#ctx0" brushRef="#br0" timeOffset="32481.27">5226 11297 178 0,'0'0'1'0,"0"0"1"15,0 0-2-15,0 0-4 0,0 0-6 0,0 0 8 16,0 0 4-16,0 0 13 0,0 0-5 0,0 0-6 15,0 0-6-15,0 0-10 0,0 4 19 0,0-4 9 16,0 3 21-16,-6-1-1 0,3 1-1 0,-2-2-9 16,0 2-17-16,2-2 10 0,-2 3-10 15,-1-4 7-15,0 4-2 0,-1-3-6 0,3-1 5 16,-1 2-5-16,2-1-2 0,-1 2-5 0,0-2 3 16,2-1 1-16,-1 5 13 0,0-2 7 0,1 0 7 15,-1 2 0-15,0 1 0 0,1 0-7 0,-3 0 1 16,2 2-12-16,-1 1-5 0,-1 2 0 0,2-2-7 15,-2 0 5-15,-2 3-7 0,3 0 6 0,-2 0-3 16,1 1 8-16,0 0-4 0,0 0-5 0,2-1-4 16,-2 2-8-16,1 1 10 0,2-2 1 0,-2-1 8 15,2 2 2-15,2 0-4 0,0-1-12 0,0 0-4 16,0 0 4-16,0-1 1 0,0-1 13 16,0 0 2-16,6-1-7 0,-6-4-4 0,2 1-4 15,-2-2 0-15,1-1 1 0,-1 0 8 0,0-3 12 16,0 2 6-16,0-3-6 0,0 0-10 0,2 0-11 15,-2 0-9-15,0 0 15 0,0-5 4 0,0-2-4 16,0 2-6-16,0-2-3 0,0 1-2 0,0-2 7 16,0 0 7-16,0-1-1 0,0 2 3 15,6-1-7-15,-4 0 0 0,1 2-5 0,0-1-4 0,-3 1 1 16,2 0-4-16,-2 1 19 0,0 0-4 0,0 1 5 16,0 0 2-16,0-1-10 0,0 1-5 0,0 2 5 15,0-3 0-15,-5-2-14 0,2 2 17 0,3 4-10 16,0-4 9-16,-2-1 11 0,2 1-6 0,0 1 0 15,0-1-16-15,0-1 0 0,0 0-6 16,0 2 17-16,0-3 2 0,0 3 9 0,0-1-9 16,0 0-6-16,0 1 3 0,0 1-12 0,0-2 22 15,3 4-9-15,2-3 2 0,2 0 0 0,0 1-12 16,-1 1-3-16,3-1 6 0,0-1 5 0,2 2 3 16,-1-1 5-16,-1 0-10 0,4 3-7 0,-4-3 5 15,1 2 4-15,4 1 11 0,-1 0-2 0,1 0-12 16,0 0-6-16,2 0-2 0,-2 0 14 0,2 7 3 15,-3-3 1-15,1 1-5 0,-5 0-13 0,1 2 0 16,-1-2 13-16,-4 3 3 0,-2-1 1 0,-3 1 4 16,0 1-11-16,0-1-9 0,-5 1 18 15,-7 0-6-15,2 0 10 0,-3-1 1 0,-2 0-13 16,0 1 0-16,-2-1-9 0,0 0 13 0,1-2 3 16,-1-2 2-16,4 2-5 0,-1-3-9 0,4-1-3 15,1-2-32-15,-2 0-41 0,3 0-66 0,0 0-48 16</inkml:trace>
  <inkml:trace contextRef="#ctx0" brushRef="#br0" timeOffset="36795.81">3355 12663 239 0,'0'-5'36'0,"0"1"6"16,0 1 7-16,0-1 10 0,0 1-27 15,0-1 5-15,0 1 9 0,0 0-3 0,0 3-9 16,0 0-3-16,0 0-15 0,0 0 2 0,0 0 13 15,-7 0-3-15,7 0-5 0,-4 0-14 0,4 0-9 16,0 0 4-16,0 0 14 0,0 0 10 0,0 0-1 16,0 0-5-16,4 0-7 0,1 0 0 0,-2 0-2 15,-1 0-5-15,-1 0 1 0,1 0 0 0,-2 0 8 16,0 0 22-16,0 0-7 0,0 0-3 0,-5 6-7 16,0 0-8-16,-3 2 8 0,1 0 20 0,-1 1-3 15,1 0-9-15,0 4-12 0,1-3-16 16,-1 2 0-16,4-1 6 0,-2 2 1 0,3-1 3 15,1 0-5-15,-1 0-1 0,2 0 0 0,0 0 0 0,0-3-2 16,0 1-6-16,5-2 0 0,1 0-4 16,1 0 14-16,0-3-1 0,1 1 7 0,2-1 2 15,-2-1-14-15,1 0-2 0,1 0-4 0,-2-2 0 16,0 1 0-16,1-2 2 0,-4 2 0 0,0-3 4 16,1 0 4-16,-1 0 0 0,-1 0-6 0,-2 0-2 15,1 0-6-15,0 0-2 0,1 0 12 0,-3-3-8 16,1-2 14-16,-2 0-6 0,3 1-4 0,-3-3 0 15,0 2-7-15,0-2 11 0,0-1-2 0,0-1 6 16,0 1-6-16,0-1 0 0,0 1-8 0,0-1-6 16,0 1 16-16,0-1-8 0,0 2 14 15,0-2-2-15,0 1-8 0,0 3 2 0,0-3-10 16,0 0 4-16,-5 3 6 0,4-1 4 0,1-1 0 16,-4 2 4-16,2-2-12 0,2 3-6 0,-1-2 3 15,1 1-3-15,0 0 14 0,-3 1-2 0,3-1 11 16,0 0-11-16,-2 1-11 0,1-3 7 0,-2 3-10 15,1-1 10-15,-4-1 2 0,1 0 6 0,0 1-8 16,-3-2 6-16,-2 3-10 0,0-1-8 0,3 1 7 16,-5 0-1-16,4-1 16 0,2 1-4 0,1 1 7 15,-1-1-13-15,1 3-7 0,5-3 12 0,-1 4-12 16,1-1 13-16,0 0-3 0,0-1-12 0,0 1 9 16,5 1-15-16,2 0 21 0,-4-3 1 15,2 3 1-15,0 0 0 0,-2 0-10 0,4 0-2 16,-2-1 0-16,2 1 16 0,-1 0-12 0,2 0 12 15,3 0-8-15,0 0-10 0,2 0 8 0,-1 0-8 16,4 0-1-16,0 0 9 0,3 0 0 0,0 0-2 16,1 0 13-16,1 0-7 0,1 4-8 0,0-4-11 15,0 3-18-15,0-1 0 0,-1 1 3 0,0-1 15 16,-1 0 11-16,-2 0-2 0,-1 1-5 0,-4-3-19 16,2 0 13-16,-5 3-2 0,-2-2 10 0,-2 0 7 15,2-1-15-15,-7 0 6 0,1 0 5 0,0 0 11 16,-2 0 5-16,0 0-7 0,0 0-12 0,0 0 2 15,-5 0-1-15,0 0 8 0,-1 0 10 16,3-5-16-16,0 5-20 0,1 0-33 0,-1-3-21 16,1 1-27-16,2 0-5 0,0 1-28 0,0 0-19 15,0-2 30-15</inkml:trace>
  <inkml:trace contextRef="#ctx0" brushRef="#br0" timeOffset="37720.41">4230 12739 184 0,'0'0'-7'0,"0"0"-3"0,0 0-1 15,0-5 0-15,0 3 57 0,0-1 30 0,0 0 18 16,0 1 25-16,0 0-37 0,-8 1-14 0,2 0-19 15,3 0-15-15,-3-1-21 0,4 2-6 0,-1 0 12 16,3-1 8-16,-2 1 36 0,1 0 5 0,-3 0-8 16,4 0-25-16,0 0-26 0,0 0-7 0,0 0 0 15,0 0 10-15,0 0 3 0,0 0 7 0,5 0-3 16,0 0 0-16,0 0-8 0,-2 0-7 0,2-4 6 16,-1 1-2-16,1 2-5 0,0 0-12 15,3-1-1-15,0 1 6 0,3 0 4 0,0 1 8 16,6 0-10-16,1 0-9 0,-1 0 11 0,2 0-2 15,3 0 15-15,-3 0-4 0,0 0-7 0,-2 0 0 16,-1 0-13-16,0 0 7 0,-2 0-4 0,-4 0 12 16,1 0 6-16,-3 0-2 0,-1 0-8 0,0 0-12 15,-2 0 6-15,-2 0 0 0,0 0 12 0,0 0 0 16,-3 0 3-16,0 0-7 0,0 0-25 0,0 0-48 16,0 0-53-16,0 0-50 0,0 0-21 0,0 0 9 15,0 0 21-15</inkml:trace>
  <inkml:trace contextRef="#ctx0" brushRef="#br0" timeOffset="38116.5899">4290 12850 62 0,'-3'0'1'0,"3"0"6"0,0 0 10 16,0 0 3-16,0 0 23 0,5 5 27 0,-5-5 5 16,5 4 1-16,0 1-8 0,-2-3-34 0,-1-1-17 15,3 2-1-15,-3-2-18 0,3 0 11 0,-2 1 25 16,2-1 18-16,1 0 4 0,-2 2-14 0,3-3-24 15,1 3-16-15,-3-2 1 0,3 0 5 0,-2-1 6 16,3 3-14-16,1-3-2 0,-3 0 0 0,3 0-12 16,-2 0 18-16,2 0-2 0,2 0 7 0,-4 0 2 15,0 0-10-15,3 0-6 0,-3 0-2 0,0 0 12 16,0 0-7-16,0 0 13 0,-2 0-11 16,-1 0-5-16,1 0 3 0,-1 0-7 0,0 0 12 15,-1 0-1-15,0 0 4 0,-1 0-1 0,0 0-32 16,-2 0-63-16,4 0-65 0,-1 0-32 0</inkml:trace>
  <inkml:trace contextRef="#ctx0" brushRef="#br0" timeOffset="39156.82">5005 12622 157 0,'-5'0'8'0,"5"0"-8"16,-3 0 0-16,3 6 7 0,0-6 33 0,0 0 31 16,0 0 5-16,0 0-10 0,0 0-42 0,0 0-25 15,0 0-6-15,0 0 1 0,0 0 1 0,0 0 7 16,0 0 1-16,0 0 6 0,5 0 4 15,-2 0-4-15,0 0-4 0,-2 0-12 0,4 4-5 16,0-4 1-16,1 0 9 0,1 0 11 0,2 0 3 16,-1 0-1-16,3 0-13 0,0 0-3 0,2 0-6 15,1 0 6-15,0 0 8 0,-1 0 3 0,3 0 5 16,-2 0-10-16,0 0-3 0,-3-4-5 0,3 1-4 16,-2 0 10-16,-1-1 1 0,-2 1 12 0,-1-1-7 15,-1 1-7-15,-1 0-5 0,1-1-8 0,-3-1 11 16,-1 2 2-16,0-1 9 0,0-1 6 0,-1 3-8 15,-2-4-7-15,0 2-6 0,0-1-10 0,0 0 13 16,-8 1 8-16,1-1 4 0,-2-1 4 0,3 5-13 16,-2-4-5-16,0 2 2 0,-1 1 3 15,1 1 9-15,1-4 2 0,-2 5-2 0,4 0-6 16,0-1-9-16,1 1-3 0,-1 0 4 0,2 0 4 16,-1 0 11-16,0 0 5 0,1 4-12 0,1-1 3 15,-3 1-13-15,1 2-1 0,0-2 10 0,-2 1 1 16,-2 2 10-16,2-2 0 0,-2 3 10 0,-2-1 9 15,0 0-1-15,-2 0 6 0,1 2-11 0,0-3-10 16,-2 4-2-16,1-3-7 0,1-1-6 0,0 4-3 16,-2-3 6-16,2 1-2 0,0 4 13 0,3-4-12 15,-2-1 1-15,4 3 2 0,0-3-11 0,1-1 14 16,1 2-7-16,4-1 7 0,0-2-5 0,0 0-2 16,0 0-2-16,0 2-7 0,0-3 16 15,4 1-8-15,3-2 4 0,2 1 6 0,2 2-5 16,-1-2-2-16,4-1 1 0,0 1-5 0,2 1-5 15,-2-2 9-15,3 2-13 0,-1-1-32 0,-3 0-12 16,1 0-4-16,0-1-36 0,-1-1 15 16,-2 2-8-16,0-1-19 0</inkml:trace>
  <inkml:trace contextRef="#ctx0" brushRef="#br0" timeOffset="39884.49">5873 12383 157 0,'0'-3'10'0,"0"-1"21"0,0 2 12 16,0-1 5-16,0 0-8 0,0 1-21 0,0 0 4 15,0 0-2-15,0-1 10 0,0 2-3 0,-5 0-3 16,0-1 5-16,-1 2 2 0,1 0 16 15,0 0-1-15,-3 0 8 0,2 0-14 0,-2 0-4 0,0 8-2 16,-3 0 11-16,0-3 9 0,-1 4-5 16,0 2-11-16,-2-2 9 0,0 3-22 0,0 3 9 15,1-1 1-15,-2 2-33 0,3 2 13 0,0 2-16 16,2 1 1-16,1-1-4 0,2 3 1 0,1 0 9 16,3-1 7-16,0 1-9 0,1-1 9 0,1 0-6 15,1 2-1-15,0-2 11 0,0-1-16 0,0 1 17 16,0-3-19-16,8 1-25 0,1-3-26 0,0 0-75 15,1-1-70-15,7-4-56 0,-1 1-3 0</inkml:trace>
  <inkml:trace contextRef="#ctx0" brushRef="#br0" timeOffset="40840.1">6103 12575 280 0,'0'0'-7'0,"0"0"-2"0,-4 0 6 0,4 0 24 16,0 0 26-16,0 0 16 0,0 0 34 0,0 0-13 15,0 0-11-15,0 0 0 0,0 0-39 0,0 4-12 16,0-4-14-16,0 3-14 0,0-1-7 0,0-2 7 16,0 4 14-16,0-3 1 0,7-1 17 0,1 2 1 15,-3 0 5-15,5-2-1 0,-1 3-7 0,-1-3-5 16,3 3-17-16,-3-2-2 0,1 0-4 0,-2 2 0 15,1-2 17-15,-2-1 17 0,2 3 2 0,0-2-7 16,-3 1-16-16,-2-1-3 0,3 0-8 0,-3 2 12 16,0-1-1-16,-3 2-21 0,0-4 18 0,0 5 5 15,0 0 14-15,0 0 2 0,0 0-10 16,-6 2-16-16,3-1-12 0,-2 2 9 0,-1 0 0 16,0 0 6-16,2-1 6 0,-2 3-3 0,2-3-7 15,0 2-2-15,-2-1-4 0,1 1 1 0,2-1 16 16,-2 1-3-16,2-4 1 0,-1 2-5 0,0-3-15 15,3 2 5-15,-2-2 4 0,1-4 8 0,0 3 5 16,2-3-1-16,0 0-4 0,0 0-12 0,0 0 4 16,0 0-4-16,0-4 4 0,7-4 10 0,-2 3-6 15,-1-2 2-15,4 2-6 0,-3-3-2 0,1-1-6 16,-1 2 5-16,1-1 1 0,0-1 4 0,-2 1 2 16,4-1 4-16,-2 1-10 0,3-1-2 15,-2 1 0-15,1-1 2 0,-2 0 10 0,3 1-4 16,-2-1 8-16,-1 3-12 0,0-3-8 0,-1 5 8 15,1 0-3-15,-1-1 7 0,-3 1 5 0,2 1-7 16,1 3-4-16,-2-2-7 0,1 0 7 0,-1 2 4 16,3-1 9-16,-3 0-1 0,2 1-10 0,-2 0-2 15,1 0-7-15,0 0 3 0,1 0 10 0,-1 0 4 16,-1 0 2-16,1 0 0 0,0 0-12 0,1 0 0 16,0 4 0-16,-2 1 8 0,3-2 3 0,-3-1-9 15,1 2-3-15,-4 0-1 0,5 0 2 0,-4 1 13 16,-1-1 1-16,0 3-4 0,0-2-6 0,0 2-6 15,0-1-3-15,0 1-1 0,-6-2 10 16,6 2-2-16,-4 1 14 0,-3-2-5 0,4-1-1 16,1 1-6-16,-3 0-13 0,2 0 9 0,0 0 4 15,0 0 7-15,-1-1 5 0,1-1-5 0,-1-2-10 16,2 2-3-16,-1 0 8 0,3-1-21 0,-1-1-37 16,-2 0-65-16,3 0-59 0,0-2-57 0,0 0 9 15</inkml:trace>
  <inkml:trace contextRef="#ctx0" brushRef="#br0" timeOffset="41164.92">6455 12675 455 0,'4'0'8'0,"-1"0"42"0,-1 0 10 15,4 0 17-15,-4 0 4 0,-1 0-31 0,2 0-8 16,-1 0-24-16,1 0-12 0,-1 0-12 0,1 0-7 15,0 0 19-15,0 0 22 0,3 0 14 0,-2 5 6 16,0-2-10-16,0 1-31 0,0 0-9 0,0 2 12 16,-1-3 16-16,0 2 14 0,1-1-8 0,-4 3-5 15,0-1-27-15,0-2-6 0,0 2 4 0,0-1-7 16,-7-1 12-16,2 1 1 0,-1 0 4 0,2-1-2 16,0 3-2-16,0-1-10 0,-2-2-6 15,3 1 12-15,0 0-4 0,1 0 20 0,1-2-7 16,-1 1-3-16,2-2-8 0,0 2-11 0,0-3 15 15,0 2-4-15,0-3 10 0,5 3-5 0,0-2-3 16,2 0-9-16,0 2-42 0,1-2-44 0,0-1-53 16,1 1-29-16,1-1-26 0,-1 0 15 0</inkml:trace>
  <inkml:trace contextRef="#ctx0" brushRef="#br0" timeOffset="41447.7599">6606 12489 441 0,'0'0'3'0,"0"0"1"0,0 0 12 16,0 0 46-16,0 0 29 0,0 0 15 0,0 0 5 15,0 0-39-15,0 0-27 0,0 0-14 0,0 0-16 16,0 0-11-16,0 0 4 0,0 0 12 16,0 6 9-16,0-2 3 0,5-2-8 0,0 2-20 15,1 0-13-15,0 0 7 0,-1-1 2 0,0 2-27 16,1-2-73-16,0-1-96 0,-3 2-85 0</inkml:trace>
  <inkml:trace contextRef="#ctx0" brushRef="#br0" timeOffset="43262.74">6794 12937 129 0,'2'0'12'0,"1"-3"8"0,1 3 20 15,0 0 20-15,-1 0 3 0,-2 0-9 0,1 0-4 16,1 0-25-16,2 0-4 0,-2 0 13 0,2 0 6 16,3-5 11-16,-3 1-8 0,0 0 4 0,2-2-6 15,1 0-3-15,-3-2-5 0,4 3-13 16,-2-3-9-16,-1-1-4 0,3 2-1 0,-2-1-4 15,2-1-13-15,-4 1 7 0,6-2 6 0,-4 2 11 16,2-3-8-16,2 1-1 0,-2-1 0 0,1 1-3 16,-1-2 14-16,-1 2-9 0,2 0 1 0,-2-2-14 15,1 2-8-15,-3-1 13 0,-1 1-5 0,0 0 10 16,-2 1 9-16,1 0-11 0,0 1-1 0,-3 0-13 16,1 2 13-16,-2-1-3 0,0 2 8 0,0-1 4 15,0-1-9-15,0 2 0 0,0 0-5 0,0 0 3 16,0-2 0-16,0 2 0 0,0 0 4 0,0 0 0 15,0 1-8-15,0-3 6 0,0 2 4 16,0 1-6-16,0 0 8 0,0 2-8 0,0-2-6 16,0 0 6-16,0 2 2 0,0 0 6 0,0-1-2 15,0 2-4-15,0 0-9 0,0 1 3 0,0 0 4 16,0 0 4-16,0 0 9 0,0 0-12 0,0 0-3 16,0 0 0-16,0 0 0 0,0 0 12 0,0 0-3 15,0 0-1-15,0 0-9 0,0 0 1 0,0 0 0 16,0 0 2-16,0 0 19 0,0 0-12 0,0 0-3 15,0 0-2-15,0 0-16 0,0 0 8 0,0 0 6 16,0 0 10-16,0 0-5 0,0 0-3 0,0 3-2 16,0 1-12-16,0-1 10 0,0 2 6 0,0 2 30 15,0-2 14-15,0 7-1 0,0-3-11 16,0 2-25-16,0 2-3 0,0 0-3 0,0 2 18 16,-9-1-10-16,4 2-9 0,0-1 0 0,0 0-13 15,2 0 15-15,0-1 5 0,1 1 1 0,-1-1-7 16,3 0-7-16,0-2 6 0,0 0 0 0,0-1 12 15,0-2-5-15,5 0-13 0,-2-4 10 0,2 2-6 16,-2-2 6-16,2-2-1 0,-2 1-24 0,1-3-24 16,0-1-21-16,-1 0 12 0,2 0 7 0,1-5 34 15,2 1 14-15,1-2-10 0,-2 0-2 0,4-4-6 16,-2 3 9-16,1-4 1 0,0 2 18 0,-1 0-8 16,0-1-10-16,-1 0 3 0,-3 2-13 0,0-2 3 15,-2 3 10-15,2 1 7 0,-5 0 4 16,4 1 4-16,-2 0-15 0,-2 1-7 0,2 0 6 15,-1 1-3-15,-1 1 17 0,0 1-2 0,0 1-5 16,0 0-6-16,3 0-9 0,-3 0 6 0,2 0 1 16,0 0 11-16,-1 0-3 0,-1 5-1 0,2 0-8 15,-2-1-2-15,2 1 11 0,-2 0-3 16,0 1 12-16,0 0-7 0,0 1-12 0,0 3 2 0,-7-2-1 16,2 2 14-16,0 0-3 0,-1-1 1 0,2 3-1 15,2-3-12-15,-1 1 13 0,0 0-3 0,-1-2-2 16,4-1 0-16,0 0-6 0,0 0 2 0,0-2-54 15,0 0-65-15,0 0-94 0,7-3-1 16</inkml:trace>
  <inkml:trace contextRef="#ctx0" brushRef="#br0" timeOffset="43704.8">7248 12864 246 0,'-2'-2'8'15,"-1"-1"32"-15,-1 1 11 0,4 0 11 0,0 0 21 16,0-1-22-16,0 0 2 0,0 3-13 16,-6 0-30-16,0 0-2 0,6 0-19 0,0 0-5 15,-4 0 1-15,4 0-5 0,0 0 14 0,0 0 9 16,0 3 3-16,6 1-16 0,-2-1-4 0,1-2-5 16,0 0 0-16,2 2 17 0,-3-1-5 0,5-1-1 15,-4 0-4-15,2 0-5 0,-1-1 3 0,0 0 1 16,1 0 8-16,-3 0 4 0,3 0-4 0,-3-5-1 15,3 2-9-15,-4-1-4 0,2-1 5 0,-1 2 10 16,-3-2-6-16,2-1 3 0,-2 0-8 0,-1 2-1 16,0-1 8-16,0-2-2 0,0 2 6 0,0 0-10 15,-8 2 2-15,2-1-2 0,1 2 1 0,-1-1 12 16,1 1-11-16,-1 1 4 0,-2-1-8 0,2 2-6 16,1 0 12-16,-1 0 12 0,1 0 25 15,-3 0-6-15,3 7-7 0,-1-1-19 0,1-2-14 16,0 4 14-16,0-2 5 0,-1 2-3 0,2-1-3 15,1 0-8-15,-1 0 8 0,4 1 8 0,-3 1-6 16,3-1 1-16,0 2-10 0,0-1-10 0,0 1 16 16,5-2 3-16,1 1 3 0,2 0 7 0,-2-2-12 15,2 0-9-15,3 1 1 0,-1-3 0 0,1 0 15 16,0 2-20-16,-1-2-35 0,4-2-64 0,1-2-76 16,0 0-15-16</inkml:trace>
  <inkml:trace contextRef="#ctx0" brushRef="#br0" timeOffset="44445.89">7410 12808 163 0,'0'0'-4'0,"0"0"1"0,0 0-7 16,7 0 9-16,-2 0 2 0,0 0 11 0,-3 0 28 16,2 0 13-16,3 0 8 0,-2 0-9 0,3 0-12 15,-2 0-23-15,3 0-8 0,0 0-4 0,-1 0-13 16,0 0-3-16,1 0 16 0,-1 0 31 0,0 0 12 16,2 0 9-16,-1 0-16 0,-1 0-29 0,3-4 1 15,0 4-6-15,-1 0 6 0,1-3-6 0,3 3-7 16,-3-1-4-16,5 0-10 0,-3 1 14 0,2 0 3 15,1 0 8-15,0 0-4 0,-2 0-1 0,-2 0-13 16,1 0-2-16,-3 0 18 0,2 0-15 0,-5 0 19 16,-2 0-10-16,1 0-6 0,-4 0 4 15,2 0-10-15,-1 0-8 0,-3 0-35 0,3 0-12 16,-3 0-57-16,0 0-17 0,0 5 25 0</inkml:trace>
  <inkml:trace contextRef="#ctx0" brushRef="#br0" timeOffset="44729.41">7660 12709 392 0,'-3'-2'5'0,"3"2"-2"0,0 0 6 16,0 0-4-16,0 0 8 0,0 0-3 0,0 0 18 15,0 0 19-15,0 0-10 0,0 0 13 0,0 5-10 16,0-1-8-16,-7 1 1 0,5 0 2 0,-1 2 9 16,0-1 6-16,-1 1 5 0,4 2-15 0,-1-1-12 15,-3 1-20-15,4 1-6 0,-3-1 7 0,0 1-9 16,0 3 10-16,-3-1-7 0,4-1-6 0,-4 2 12 16,4-1-2-16,-3 0 6 0,2-2-7 0,0 2-73 15,1-3-87-15,2-2-92 0,0 2-3 0</inkml:trace>
  <inkml:trace contextRef="#ctx0" brushRef="#br0" timeOffset="46255.83">7967 12629 259 0,'0'-7'8'0,"0"3"27"0,0 1 13 0,3-1 4 15,0 1-17-15,1 0-12 0,-3 2-2 0,2-2 8 0,-3 3 21 16,2 0-18-16,1 0-3 0,-2 0-21 15,1 0-9-15,-2 0 1 0,2 0 3 0,-1 0 21 16,2 0-4-16,-1 0 9 0,3 0-15 0,-2 0-21 16,3 0 7-16,-1 4-7 0,-2 0 7 0,0-1 13 15,0 1-10-15,-1-2-1 0,1 2-4 0,-1-1-1 16,1 2 15-16,-3-1 18 0,2 3-1 0,-1 1-5 16,-1-2-15-16,0 3-16 0,0-2 5 0,2 2 0 15,-1 1 11-15,-1-3-2 0,2 3 1 16,-2-1-5-16,0 1-10 0,4-2 5 0,-4 1-5 15,0-1 16-15,0-1-2 0,0 0 1 0,0 0-7 0,0-4-13 16,0 1 4-16,-7 0 3 0,7-3 10 16,0 2 6-16,0-3-4 0,0 2-3 0,0-2-7 15,0 0 3-15,0 0 3 0,0 0 3 0,0 0-4 16,0-5-2-16,3 0-11 0,3 1-4 0,-3 0 13 16,4-4-1-16,-2 0 10 0,-2 3-2 0,3-4-14 15,0 2 4-15,-1-1 1 0,1-1 2 0,2 1 11 16,1-1-3-16,1 2-6 0,-2-1-2 0,4 2-5 15,1-2 3-15,-1 1 8 0,5 0-1 0,-4 0 1 16,5 2-10-16,1 0 1 0,-4-1 3 0,0 4 0 16,-2-1 12-16,-3 2-9 0,4 1-1 15,-5 0-1-15,-2 0-3 0,3 0-7 0,-3 0 6 16,-3 5 8-16,3-5-6 0,-2 4 23 0,2 0-15 16,-3 0-10-16,-1 0 1 0,1-2-13 0,2 2 10 15,-2 0 7-15,0 0 7 0,1 1-1 0,0-2 5 16,-3 1-6-16,1 1-10 0,0-1 1 0,-3 0-5 15,0 1 9-15,0-1 11 0,0 2-2 0,0 0-5 16,0 0-4-16,-4 0-9 0,-4-1 7 0,3-1 8 16,0 0-3-16,-1 1 6 0,1 2-11 0,0-3-1 15,0 0-1-15,-2-3 0 0,2-1 13 0,0 3-5 16,1-2 5-16,2-1-10 0,0 0-10 16,2 0-6-16,0 0-30 0,0 0-15 0,5-4-25 15,0-1 6-15,3 1 21 0,3-3 17 0,0 2 27 16,-1 0-3-16,4 0 15 0,-2 0 6 0,2 0 2 15,-1 0 10-15,-2 3-14 0,-1-2-2 0,-1 1-7 16,-4 3 7-16,3 0 2 0,-4 0 20 0,-2 0 4 16,-2 0-8-16,0 0 28 0,0 5 5 0,0 2 9 15,0-3-1-15,-3 2-26 0,-2 1-19 16,5-2-8-16,0 4 9 0,0-2-1 0,0-2 9 0,0 3-12 16,0 1-7-16,0-4-2 0,0 1-15 0,6 1 13 15,1-1 2-15,-1 2 9 0,2-3 2 0,1 0-9 16,3 2-29-16,-1-2-61 0,5-1-20 0,-4-4-49 15,4 3 24-15,-2-3 21 0</inkml:trace>
  <inkml:trace contextRef="#ctx0" brushRef="#br0" timeOffset="46597.82">8642 12509 413 0,'0'-5'-2'0,"2"1"2"0,-2 1 23 15,6 1 32-15,-6 1 27 0,0 1 10 0,0 0-2 16,0 0 0-16,0 0-4 0,0 0 0 0,-6 0-24 16,6 5-30-16,0-3-29 0,0 1-12 0,0 1 5 15,0 0 1-15,6-2 14 0,2 2-2 0,-2 2-7 16,0-4-4-16,-2 2-3 0,2 1 3 0,-1 0 8 16,2-2 3-16,-3 1-30 0,-3 2-79 0,4-1-92 15,0-1-92-15</inkml:trace>
  <inkml:trace contextRef="#ctx0" brushRef="#br0" timeOffset="48200.74">8689 12950 163 0,'7'-1'5'15,"-3"1"17"-15,3 0 13 0,-4 0 3 0,2 0-7 16,-1 0-17-16,1 0-14 0,0 0 10 0,0 0 18 15,0 0 2-15,0 0 7 0,2 0-18 0,-3 0-24 16,3 0 5-16,0-4-14 0,-1 4 14 0,2-3 10 16,-2 0 15-16,0-2 8 0,-1 1-13 0,4-1-6 15,-3 1-19-15,1-5 8 0,0 2 4 0,-2-2 6 16,5 0-10-16,-3-2-12 0,1-1 8 0,1 0 4 16,-2-2 41-16,3 2 0 0,-3-2-4 15,2-1-13-15,-1 2-34 0,0 1 7 0,-1-2-8 16,0 2 17-16,-1 3 0 0,1-2-7 0,-2 2-2 15,1 1-5-15,0 3-4 0,-3-2-1 0,1 3 5 16,-1 1 0-16,0-2 12 0,-2 0-1 0,3 5 10 16,-1-4-9-16,0 3-10 0,-3-3 1 0,4 4-9 15,-2-3 5-15,1-1 3 0,-3-1 4 16,2 3 3-16,0-1-4 0,-2 0 2 0,1 1-9 0,-1-2 5 16,2 1 4-16,-1 1 3 0,-1-1 3 0,0 3-3 15,2-3-5-15,-1 2-7 0,-1 0 3 0,2-1-4 16,-2 1 8-16,2 0 4 0,-2 0 0 0,0 1 1 15,0-2-5-15,0 2-5 0,0 0-4 16,0 0 9-16,0 0 4 0,0-3 7 0,-5 3-2 16,2 0-18-16,3 0-4 0,-5-1-2 0,3-2 15 15,-1 2 6-15,0 0 8 0,0-2-8 0,0 2-12 16,1 0 2-16,1 0-8 0,-3 0 14 0,3 1 1 16,1 0 1-16,-2 0 0 0,1 0-10 0,-1 0-1 15,2 0 9-15,-1 0 3 0,1 0 1 0,-4 0 1 16,4 0-14-16,-1 6 3 0,-3 0 8 0,0-2 5 15,1 4 29-15,-2 0 0 0,-1 2-7 0,-1 1-3 16,1 2-24-16,-2 0 3 0,0 3 4 0,-1 1-6 16,0 1 1-16,0-2-17 0,1 4 13 0,0-4 0 15,1 1 7-15,0 0 7 0,-1-2-10 16,4-1-8-16,0-1-2 0,-2-1 4 0,3-2 0 16,0-3 13-16,3 2-7 0,0-5-2 0,0-1-12 15,0 2 2-15,0-4 8 0,6-1-5 0,2 0-1 16,-2 0-31-16,2-7-22 0,1 1-30 0,4 0-5 15,0-2 24-15,1 0 13 0,-1 0 44 0,3-2 9 16,-4 0 6-16,2 2-10 0,-2-3-9 0,-1 1 6 16,1 0 2-16,-2 1 14 0,-2-1 0 0,1 2-2 15,-1 1-7-15,-3 0-5 0,-2 4 7 0,0-1 2 16,1-1 7-16,-3 3 3 0,2 1-1 0,-3 0 1 16,0 0-8-16,0 1 6 0,0 0-6 15,0 0 3-15,0 0-2 0,0 0-3 0,0 0-7 16,0 0-4-16,0 4 16 0,0 2-4 0,0-2 11 15,0 3-1-15,0 1 1 0,0 0-10 0,0 1-1 16,0 0 3-16,0-1-12 0,0 1 21 0,0 4-2 16,-6-3-1-16,4 1 4 0,-1-1-7 0,2-1-4 15,-1 1-6-15,0-2-6 0,2 0 3 16,0 0 9-16,-3-3-38 0,3 1-35 0,0 0-66 0,0 0-28 16</inkml:trace>
  <inkml:trace contextRef="#ctx0" brushRef="#br0" timeOffset="48928.96">9096 12922 96 0,'0'-4'5'0,"0"-1"5"0,6 5 3 0,-1 0 9 16,2 0-11-16,-2 0-6 0,-2 0-2 0,1 0-3 15,2 0 13-15,-1 0-7 0,-1 0 1 0,1 0-13 16,1 0-4-16,-2 0 10 0,2 0 0 0,-2 0 12 16,4 0-7-16,-1 0-1 0,-2 0-11 0,3 4-5 15,-2-4 6-15,0 0 5 0,-1 0 9 16,-2 0-2-16,2 0-3 0,-2-6-6 0,1 0-9 16,1 2 8-16,0-1 1 0,0 2 10 0,-2-3 5 15,2-2-4-15,0 4-6 0,-3-4-9 0,7 0-3 16,-7 2-7-16,2 0 19 0,-1-1-2 0,0 1 13 15,-1 1-1-15,-2 0-16 0,0-1 3 0,0 2-13 16,0 2 14-16,0-2 0 0,0 0 4 0,0 1-1 16,0 2-3-16,-5-2-3 0,5 2-1 0,-5 0-3 15,2 0-1-15,-2 1 11 0,0 0-1 0,1 0 12 16,1 0-13-16,-2 0-2 0,2 0 6 0,-2 0 33 16,0 0 22-16,4 3-2 0,-4-3-5 15,1 4-40-15,-1-1-17 0,2 1 8 0,-2 0 3 16,0 0 7-16,-2 1 5 0,3 3 0 0,-2-3-15 15,1 3-3-15,0-3-1 0,-1 3-5 0,0 1 12 16,-2-1-5-16,4-1 7 0,1 3 0 0,-2-3-13 16,2 2 4-16,-3 3-10 0,3-4 8 15,0 1 9-15,-2-1 5 0,3 1-3 0,-1 2-11 0,0-2-1 16,1-4-9-16,2 2 15 0,-3-2 5 0,3 3 4 16,0-4-7-16,0 0-5 0,0 0-2 0,0-3-1 15,7 2 13-15,-3-1 1 0,0-1-4 0,2-1-7 16,-3 0-4-16,-1 0-8 0,4 0 3 0,-1-6 5 15,-1 2-1-15,0-1 12 0,2 2-7 16,2-2 5-16,-2-1 1 0,1 0-6 0,-1 5-2 16,0-4-3-16,3 2-3 0,-4-2-2 0,0 3 8 15,-3 1-5-15,4 0 7 0,-3-2 4 0,2 3 8 16,-4 0-1-16,3 0 12 0,-4 0 20 0,1 0-1 16,0 5 8-16,1 2-14 0,0-3-14 0,0 1-6 15,-1 2-5-15,1 2-4 0,-2-3-8 0,3 1-7 16,-3 0 5-16,3-1 5 0,-3 1 5 0,0-2 4 15,2 2-8-15,-1-2-4 0,-1 0-12 0,1-1 2 16,-1-1 11-16,0-1 5 0,5-1 12 0,-5 0-10 16,0-1-1-16,4 0-14 0,-3 0-23 0,2 0-51 15,1-7-75-15,2 2-31 0</inkml:trace>
  <inkml:trace contextRef="#ctx0" brushRef="#br0" timeOffset="49256.87">9604 12622 150 0,'0'-5'-4'16,"0"3"3"-16,0 0 49 0,0 1 26 0,0 1 42 16,0 0 23-16,0 0-36 0,0 9-2 15,4-3-20-15,1 1-6 0,-1 4 7 0,4-1-10 16,-2 3-20-16,1-1-6 0,2 4-10 0,0-3-1 0,1 7 9 16,1-3-13-16,2 5 3 0,-5 0-28 0,1 2 0 15,-2 4 2-15,0-1-8 0,-7 3 25 0,0 0-5 16,-9 0-4-16,-2 4-45 0,-3-5-92 0,-7 0-113 15,-2-1-100-15,-6-3 21 0</inkml:trace>
  <inkml:trace contextRef="#ctx0" brushRef="#br0" timeOffset="50952.08">3269 13614 713 0,'4'-5'5'0,"-4"1"-10"0,3 1-6 0,-3 1 4 15,0-1-4-15,0 2 16 0,0-2 15 0,0 2 19 16,0 0 7-16,0-2 9 0,0 3-9 0,0-1-17 15,-3-1-12-15,-2 2-15 0,5 0-2 0,-5 0-4 16,3 0 28-16,-1 0 33 0,0 0-8 0,0 0 6 16,-3 7-9-16,3-2-8 0,-1-2 34 0,0 2-39 15,0 2-8-15,1 0-21 0,1 0-21 16,-1 1 26-16,0 4-7 0,0-3-8 0,0 4 4 16,0-2 2-16,0 1 14 0,-4 1-12 0,4-1 0 15,0-2 0-15,1 2-12 0,-1-3 20 0,3-1 2 16,0 1-7-16,0-1 1 0,0-1-6 15,5 0-2-15,1-2 10 0,-1 0-4 0,2-1-2 0,2 0-4 16,0-3-2-16,-1 2 2 0,3 0 8 0,0-2-6 16,1-1-6-16,0 0 8 0,-4 0-16 0,-2 0 3 15,-2-7 7-15,2 3-10 0,-1-1 16 0,-1-2-10 16,-2 0-2-16,-1 0 6 0,-1-1-3 0,4 0 17 16,-3 2-6-16,1-1-6 0,-2-1 2 0,0 0-8 15,0-1 4-15,0 2 6 0,0-3-2 16,-7 3 4-16,7-1 0 0,-7-1-10 0,2 1 4 15,2-1-6-15,0 1 6 0,1 2 8 0,-1-2-8 16,0 1 6-16,1 2-6 0,0-2-4 0,1 1 2 16,-1 2 0-16,1-1 8 0,-1 0-4 0,2 0 8 15,-2 1-6-15,2-1-8 0,-1 0 4 16,1 1-2-16,-2 0 4 0,2 0 4 0,-3-1 0 0,2-2-4 16,-2 2 0-16,3 2-10 0,0-2 4 0,-2-1 8 15,-1 0-2-15,1 0 10 0,-1 0-10 0,-2 2-4 16,2-3-3-16,0 1 1 0,-3 2 16 0,3 2-12 15,1-1 9-15,0-2-1 0,-1 3-12 16,3 0 6-16,0-1-7 0,0 2-1 0,0-3 4 16,7 4 10-16,0 0-3 0,-2-2-4 0,1 1 1 15,1 1-10-15,-2 0 4 0,7 0 10 0,-4 0 0 16,2 0 2-16,7 0 2 0,-4 0-10 0,5 6-8 16,0-1 2-16,3-1 2 0,-1 1 6 0,3-1 8 15,0 0-2-15,-1 0-4 0,2 1-6 0,-1 0 6 16,-2-1-2-16,1 1 8 0,0 0-1 0,-1 0-11 15,-1-1 4-15,-1 1-7 0,-5 0 10 0,2-2 1 16,-5 1 2-16,-3-3-10 0,0 2-9 0,-5-2 5 16,-3-1-25-16,0 0-1 0,-7 0 3 0,-1 0-25 15,-4 0-11-15,0-4-14 0,1-1-23 16,-2 5 3-16,0-4-10 0,4 1 5 0,2 0-24 16,4 0-29-16</inkml:trace>
  <inkml:trace contextRef="#ctx0" brushRef="#br0" timeOffset="51668.83">4085 13704 246 0,'-3'-4'-2'0,"0"-1"2"16,-1 1-2-16,3 2 42 0,-3 0 18 0,0-1 10 16,3 2 31-16,-3 0-35 0,1-1-2 0,0 1-8 15,1 1-21-15,-1 0-13 0,-1 0-9 0,4 0-11 16,-2 0-7-16,0 0 3 0,0 0 2 0,2 0 28 15,0 0 7-15,0 0 13 0,0 0-3 0,0 4-27 16,0-3-6-16,0-1-5 0,0 3 8 0,0-3 30 16,0 0 16-16,0 0-14 0,0 0-2 0,0 0 1 15,0 0-9-15,5 0 3 0,0 0-16 0,0 0-28 16,3 0-4-16,1 0 10 0,1 0 8 0,1 0-2 16,1 0 2-16,4 0-16 0,0 0 4 15,0 5 2-15,1 0 0 0,-2-1 10 0,-1-1-4 16,-1 1 0-16,0 1-6 0,-3-2-2 0,0 2-2 15,0-2 8-15,-1-1 7 0,-1 2-3 0,-3-1 0 16,5 0-33-16,-5-1-29 0,-2-2-46 0,2 3-42 16,-2-2-24-16,0-1-1 0,5 0-12 0,-3 0 8 15</inkml:trace>
  <inkml:trace contextRef="#ctx0" brushRef="#br0" timeOffset="52016.82">4100 13832 294 0,'-2'0'21'0,"0"0"12"15,2 0 20-15,0 0 10 0,0 0 4 0,0 0 3 16,0 0-23-16,0 0 7 0,0 5-23 0,6-5-5 16,-1 3 7-16,1-1-20 0,-1 1-6 0,0-2-9 15,0 0 7-15,2 1 23 0,1-1 15 16,-3-1-2-16,5 0-12 0,-1 1-23 0,-1-1-8 16,3 1-2-16,-2 1-5 0,1-2 13 0,1 0-6 15,-2 0 7-15,1 3 1 0,0-2-8 0,0 0-2 16,2 1 0-16,-3-1 10 0,2 0-4 0,-1 0 4 15,0 1-40-15,2-2-45 0,-4 0-62 0,5 0-68 16,-3 0 3-16</inkml:trace>
  <inkml:trace contextRef="#ctx0" brushRef="#br0" timeOffset="53194.43">4956 13758 315 0,'-2'0'3'0,"0"0"15"0,0 0-3 15,2 0 3-15,-2 0 10 0,-1 0 5 0,-3 0 37 16,4 0 10-16,-3 0 8 0,0 0-10 0,2 0-16 16,-1 0-1-16,1 4-15 0,-1-4 1 0,3 4-23 15,-2-1-1-15,3-1-3 0,-2-2-1 0,0 1 10 16,2-1-5-16,0 0-1 0,0 0-11 0,0 2-7 15,0-1-7-15,0 0-5 0,8-1 12 0,-1 0-1 16,0 0 3-16,1 0 1 0,0 0-17 0,5 0 9 16,-2 0-2-16,0 0 10 0,3 0 1 0,-1 0-7 15,2 0-8-15,0 0-5 0,-1-4 11 16,1 1 0-16,0-1-2 0,-4 1-8 0,2-2-20 16,-4-2 0-16,-1 3 11 0,0-4 9 0,-2 3 12 15,-4-2 0-15,-1 2-5 0,-1 0-13 0,0 0 3 16,0-2 7-16,-4 3 8 0,-4-1 6 0,0 0 11 15,-2-1-15-15,1 2-8 0,1-1 0 0,-3 2-13 16,3-1 19-16,-3 2-2 0,0-1 7 0,3 0-1 16,-1 1-15-16,2 2 5 0,1 0 4 0,-4 0 4 15,3 0 3-15,-1 0 1 0,-2 5-18 0,-1 0 1 16,3-1 7-16,-1 2 4 0,-2 0 15 16,3 2 11-16,-2 1-3 0,1 1-8 0,0 0-11 0,2 2-5 15,-1 1-3-15,1 0 8 0,-1 0 2 16,3 1-6-16,0 0-8 0,2-1 0 0,1 2 10 15,2-2-2-15,0 0 10 0,0 2-6 0,5-2-18 16,5 1 10-16,0-3-4 0,1-1 6 0,2 2 12 16,0-3-14-16,0-1 4 0,4-3-4 0,-1 2-10 15,1-2-10-15,2 0-62 0,-2-2-62 0,2-2-38 16,1-1-62-16,1 0 47 0</inkml:trace>
  <inkml:trace contextRef="#ctx0" brushRef="#br0" timeOffset="54234.74">5534 13759 163 0,'0'0'1'0,"0"-5"-2"0,0 1 3 0,0 1 41 15,0-1 19-15,0 2 17 0,0-1 13 0,0 1-18 16,5-1-13-16,-2 3-11 0,1-1-12 0,-3 1-27 15,2 0-2-15,1 0-2 0,1 0 2 16,0 0-3-16,0 0 3 0,0 0 9 0,1 0-3 16,-1 0 16-16,4 4-11 0,-2-2-3 0,-2 2-7 15,1-3-2-15,-3 3 10 0,3-1 21 0,-3 1 0 16,-1 1-3-16,1 1-3 0,0 1-33 0,-3 0 19 16,2 3-4-16,1 0-11 0,-1 2 2 0,-1-1-14 15,-1 3 6-15,0-1-5 0,0 0 12 0,0 0-3 16,0-1 0-16,0-1 11 0,0 0 12 0,0-1-8 15,0-2-2-15,0 1-4 0,0-4-15 0,0 3 14 16,0-3-4-16,0-2 9 0,0 1-9 16,0-2-4-16,0-2 2 0,0 3-12 0,0-3 12 15,0 0-8-15,0 0 10 0,0 0-1 0,0-8-8 16,0 5-1-16,0-2-10 0,0-1 12 0,0 0 2 16,0-3 10-16,0 4-8 0,0-3-12 0,0 0-1 15,0 0 0-15,0 1 5 0,0 0 6 0,0 0 13 16,0-1-13-16,0 0 4 0,0 2 0 0,4 0-12 15,0 0 17-15,-1 1-3 0,-1 1-8 0,4-2-1 16,-3 1-13-16,2 2 10 0,0-1 5 0,0 2 6 16,1-2 7-16,-3 0-8 0,2 1-2 0,1 2-8 15,-2-2-4-15,0 1 3 0,2-1 9 0,-1 1 3 16,0-1 3-16,0 3-6 0,1-2-8 0,3 1 0 16,-1 1 3-16,2 0 6 0,-2 0 1 0,3 0 4 15,-2 0-2-15,1 0-6 0,-1 3-2 16,-2-3-6-16,2 5 4 0,-4 0 4 0,1-1 10 15,0-1-7-15,-2 2-3 0,0-1-2 0,-2 0-13 16,1 2 11-16,-3 0 1 0,3 1 7 0,-3 0 7 16,0 0-3-16,0 3-4 0,0-3-16 0,-6 4 6 15,0-2 2-15,2-2 10 0,1 2 6 16,-2-1-10-16,1-1-4 0,0 0-4 0,2-3 6 16,0 1 4-16,0-2 7 0,2 2-13 0,0-5-19 0,0 3-61 15,0-2-50-15,0 0-45 0,5-1-52 16,3 0 27-16</inkml:trace>
  <inkml:trace contextRef="#ctx0" brushRef="#br0" timeOffset="54545.8">5941 13883 287 0,'2'0'26'0,"4"0"2"0,1 0 7 0,-2 0 32 16,-2 0-5-16,1 0 4 0,-3 0 0 0,1 0-37 15,-1 0-16-15,-1 5-1 0,0 0 16 0,0-1 15 16,0-1 1-16,0 0 0 0,0-1-1 0,0 1 6 16,0 1 5-16,0-2 6 0,0 0-26 0,0 1-13 15,0 0-16-15,0 1 9 0,0-1 49 16,0 2-1-16,0 0 14 0,-3 2-26 0,-2-2-46 16,2 1-2-16,1 0-8 0,1-1 2 0,-1 2 2 15,-1-2 6-15,3 1-30 0,0-2 25 0,0 1-7 16,0 0-15-16,8-1 30 0,0-1-20 0,0-1 7 15,1 1 21-15,1-2-11 0,-2 0 4 0,2 1-10 16,0-2 4-16,-2 0-52 0,0 3-23 0,0-1-52 16,0 1-62-16,0-2 9 0,4-1-43 0,-2 0 19 15</inkml:trace>
  <inkml:trace contextRef="#ctx0" brushRef="#br0" timeOffset="54795.1">6062 13697 979 0,'0'5'-8'0,"0"-3"4"0,0-2-7 0,0 0-2 0,0 0 23 16,0 0 10-16,0 0 29 0,0 0 4 15,0 0-15-15,0 0-12 0,0 0-18 0,0 0 1 16,0 0-1-16,0 0-2 0,0 0-4 0,0 0-4 16,0 0-29-16,0 8-93 0,0-4-97 0,7 4-71 15</inkml:trace>
  <inkml:trace contextRef="#ctx0" brushRef="#br0" timeOffset="55413.04">6476 13765 662 0,'0'0'-4'0,"0"0"-8"0,0 0-8 16,0 4 11-16,0-2 0 0,0-2 18 0,0 3 29 16,0-2 26-16,0 1 37 0,0 0 18 0,0 2 8 15,0 1-24-15,0 1-27 0,-6 1-2 0,-5 3-29 16,3 0 2-16,0 3-16 0,-3 3-17 0,2 0-4 16,-3 1-3-16,2 2 27 0,2 0 2 0,0 1 6 15,1 0-4-15,1-2-18 0,3 2-7 0,3-3-7 16,0 4-4-16,0-3 6 0,5 1-2 0,2-2 10 15,2 0-6-15,0 2-8 0,3-1-12 0,0-2-39 16,0-1-36-16,4-3-57 0,-3 0-38 0,1-1-40 16,2-5-47-16,1 1-17 0</inkml:trace>
  <inkml:trace contextRef="#ctx0" brushRef="#br0" timeOffset="56629.8">6701 14090 371 0,'5'1'5'0,"-2"-1"-5"0,3 5 3 0,-4-5 4 16,6 4-12-16,-4-3 7 0,3-1-11 0,2 3 2 16,-3-2 11-16,0-1 1 0,3 0 7 0,0 0-1 15,-3 0-8-15,0 0-6 0,1 0-3 0,-2 0-1 16,-1 0 4-16,0 0 10 0,2-5 12 0,-2 1 6 15,3-2 13-15,-2-1 5 0,3 1-4 0,-2 0-13 16,1-1-12-16,-1-2-9 0,3 1-10 0,-2-1 16 16,-2 1-11-16,2-1-6 0,2 0-1 0,-2-3-18 15,0 1 12-15,2-1 10 0,0-2 4 0,-1 2 10 16,0-2-4-16,0 1-17 0,1 0 2 16,-1-1-2-16,-3 0-3 0,0 2 18 0,0 2-1 15,-1-1-2-15,-1 0-2 0,-3 1-9 0,2 2 2 16,-2-1 5-16,0 1 6 0,0 0-3 0,0 0-4 15,0-1 1-15,0 5-3 0,0-2 10 0,0 1-1 16,0 0-4-16,0 3-4 0,0-1-3 0,3 2 4 16,2-2 1-16,-5 3 12 0,3-2-4 0,-3 2-5 15,2-1-2-15,1 1-12 0,-2 0 10 16,1 0 3-16,0 0 3 0,-2 0 3 0,0 0-3 0,4 0-1 16,-4 0 14-16,0 0 6 0,0 0-1 15,0 0 1-15,0 0-8 0,0 0 2 0,0 0 4 0,0 0 2 16,0 0-8-16,-6 0 1 0,2 0-8 15,2 0 6-15,-1 5 7 0,-1 0-18 0,0 0 21 16,0-1 14-16,-3 4 0 0,2-3 18 0,2 5-23 16,-2 1-15-16,2 0-12 0,-4 1-5 0,3 2 0 15,-1 3-6-15,0-2 14 0,2 2 0 0,-1 0 9 16,2 1-8-16,0 0-3 0,2 0-12 0,0 0 0 16,0-2 14-16,0 0-6 0,8-2 15 0,-3 1-12 15,3-3 3-15,-2 2-6 0,2-2-12 0,-1-2 18 16,2 0-10-16,0 0 11 0,-1-2 1 0,2-2-29 15,-1-2-28-15,-1-1-32 0,-1-3-10 0,-1 0 4 16,3 0 9-16,-2-7 4 0,1-3 20 0,0 3 1 16,1-3 23-16,-1-2 19 0,0 2-11 0,2-2 15 15,-3 1 5-15,-1-3 7 0,-1 3 2 16,0-2-7-16,-2 1-9 0,-3 2-7 0,3-1 14 16,-1 3 3-16,-2-1 4 0,0 2-2 0,0 2-3 15,1 0 12-15,-1 1 31 0,0 0 17 0,0 0-3 16,0 4-7-16,0-2-34 0,0 1-16 0,0 0-9 15,0 1-4-15,0 0 3 0,0 0 7 0,0 0 11 16,0 0-4-16,0 0 3 0,0 0 5 0,0 4 1 16,5 3 12-16,-2-2-3 0,0 0-4 0,-1 0-11 15,0 2-12-15,-1 2 27 0,-1-1 12 0,0 0 11 16,0 0-5-16,0 1-25 0,0-1-19 0,0 0-9 16,0 2 20-16,0-3-9 0,0 3 15 0,0-3-7 15,0 1-12-15,0-1 4 0,0 0-12 16,0 0 14-16,0-3-35 0,0 1-29 0,5-2-72 15,1 0-49-15,0-1-23 0</inkml:trace>
  <inkml:trace contextRef="#ctx0" brushRef="#br0" timeOffset="57033.11">7251 14072 385 0,'0'0'10'15,"0"0"4"-15,8 0-7 0,-4 0 4 0,0 0-10 16,-2 0 1-16,1 0 12 0,0 0-12 16,0 0-5-16,0 0-4 0,0 0-6 0,2 0 17 15,3 0 6-15,-3 0-3 0,1 3-7 0,0-3-7 16,2 4 2-16,-2-4 5 0,2 0 10 0,-3 0-1 16,0 0-11-16,4 0-6 0,-5 0-8 0,3 0 12 15,-4-5 6-15,-1 0 7 0,2 1 1 0,-3 0-11 16,2-2-6-16,-3 1-4 0,0 1 6 0,0-4 3 15,-8 3 13-15,3-2 1 0,-3 2-10 16,2 0 17-16,-2 1 17 0,0-1 16 0,-3 0 10 0,2 2-17 16,1-1-20-16,-1 1-14 0,4 2-13 0,-5 1-1 15,4 0 12-15,1 0 17 0,-1 0 30 16,-2 0 14-16,0 9-1 0,0-2-17 0,-2 2-19 16,0-1-8-16,-2 0-16 0,3 2 3 0,-2-2-9 15,6 4-3-15,0-2 6 0,2 1 0 0,3 2 3 16,0-1-5-16,0 0-2 0,7 2-6 0,-1-1 4 15,2-1 17-15,1 0-11 0,1 0 9 0,1-2-17 16,3 0-51-16,0-1-45 0,2-4-74 0,5 0-60 16,-1-2 2-16</inkml:trace>
  <inkml:trace contextRef="#ctx0" brushRef="#br0" timeOffset="57672.45">7526 13979 232 0,'-3'0'3'16,"1"0"-5"-16,-1 0 25 0,3 0 20 0,0 0 10 15,0 0 56-15,0 0-13 0,0 0-1 0,0 0-10 16,-5 0-47-16,-1 0-16 0,3 0-25 0,3 0-1 15,-4 0 0-15,0 0 10 0,3 0 8 0,-1 0 4 16,0 0 8-16,2 0 9 0,0 0 10 0,0 0 8 16,0 0 1-16,0 0-9 0,0 0-10 0,0 0-22 15,0 0-15-15,0 0-7 0,7 0 3 0,-1-2 11 16,0 2 1-16,1 0 2 0,2 0-8 0,2 0-6 16,2 0 0-16,2 0 4 0,0 0 6 0,2 0 2 15,1 0 5-15,2 5-11 0,0-1-4 16,0-1-2-16,0 0-7 0,0 1 21 0,-2 0-8 15,-1-2 4-15,-2 0-6 0,0 2-34 0,-4 0-9 16,2-2-15-16,-6 0-11 0,0-2-3 0,-2 3 9 16,2-3-29-16,-3 0-2 0,-1 0-17 0,0-6-19 15,-3-3 4-15</inkml:trace>
  <inkml:trace contextRef="#ctx0" brushRef="#br0" timeOffset="57936.82">7715 13823 137 0,'-5'0'-2'0,"5"0"0"0,0 0 46 16,0 5 34-16,0-5 26 0,0 4 35 0,0-2-37 16,0 1-3-16,0-1-21 0,0 0-19 0,0 1-2 15,0-1-14-15,0 1 15 0,0 0-9 0,0 2-2 16,0 2 1-16,0 0-16 0,0 2-7 0,5-1 0 15,-5 4-21-15,0 0 0 0,0 2 7 16,0 1-1-16,0-1 5 0,0 2-3 0,0 0-3 0,0 1-3 16,0 0 0-16,0 0 8 0,0 0-10 15,0 0-49-15,0 1-65 0,0-4-61 0,0-1-106 16,5-2-4-16</inkml:trace>
  <inkml:trace contextRef="#ctx0" brushRef="#br0" timeOffset="60132.54">8517 14176 82 0,'-3'0'8'0,"-2"0"2"0,5 0 11 16,0 0-1-16,0 6 0 0,0-6 16 0,0 5 18 16,0-5 3-16,0 0-1 0,0 4-16 0,0-4-28 15,0 2-8-15,7-2-6 0,-3 2-9 16,-1 0 8-16,4-1 5 0,0 1 10 0,2-2 4 0,-1 2-13 16,1-1-3-16,0-1-17 0,-1 0 6 0,0 0 8 15,2 0 4-15,-4 0 6 0,-1-5 2 0,0 0-4 16,1 0-6-16,0 0 1 0,0 2-13 0,-2-2 6 15,0-1 7-15,0 0 7 0,2-3-3 16,-2 2 5-16,1-3-4 0,0 0-14 0,0 0 7 16,-2 0-10-16,2-1 0 0,-2 2 12 0,1 1 9 15,-3 0 1-15,3 2 1 0,-4 2-10 0,0-2-13 16,0 3 10-16,0-1-3 0,-9 2 23 0,1-1 10 16,2 1 0-16,-2-1 22 0,-1 1-20 0,0-1 2 15,1 3-6-15,0 0-12 0,-2 0-3 0,3 0-2 16,-1 0-6-16,2 0 1 0,-2 9 18 0,0-4 7 15,3 1 8-15,-1 2-14 0,0-2-14 0,0 2-20 16,2 1 4-16,0 1 16 0,0 0-7 0,-1-1 13 16,2 1-13-16,-3 1-8 0,1 0 14 0,4-2-1 15,-2 3 2-15,1 1-3 0,2-4-16 16,0 3 3-16,0-1 2 0,0-1 8 0,0-2 12 16,5 3-2-16,1-5-8 0,0-1-8 0,-1 2-5 15,2-3 8-15,-3-3 4 0,4 3-1 0,0-3-3 16,-2-1-9-16,2 0 4 0,0 0 7 0,2-6-2 15,-1 2 7-15,-2-3-5 0,5 1-11 0,-2 1 11 16,-2-2-10-16,2 1 16 0,-3 0-1 0,-1 0-7 16,-1 2 14-16,2 0 16 0,-6 1 17 0,1 2-8 15,-2 1-2-15,0 0-35 0,0 0 25 0,0 0 12 16,0 6-13-16,0-3 21 0,0 4-43 16,0-1-11-16,0-2 7 0,0 4-10 0,0-1 18 0,0 0-1 15,0 0 9-15,0-2-12 0,0 0 3 16,0 0-1-16,3-1 0 0,1-1-8 0,-1 1-73 15,1-4-48-15,0 0-100 0,3 0-60 0</inkml:trace>
  <inkml:trace contextRef="#ctx0" brushRef="#br0" timeOffset="60428.55">9007 13987 677 0,'0'-3'7'0,"0"-1"15"15,0 1 21-15,0 1 38 0,0 0 25 0,0 1 21 16,0 0 12-16,0 1-9 0,0-3-21 0,5 3-2 16,2 0 3-16,-3 0-23 0,2 0-10 0,-1 7-36 15,1 0-32-15,-1 3 1 0,1 2 3 0,2 5-1 16,0 0-5-16,0 4-12 0,1-1 3 0,-1 6 8 15,-1-2 9-15,-1 1-1 0,-1 3-10 0,-5-1-1 16,0 0-6-16,0 0 8 0,-14 0-7 16,2-1-32-16,-5 0-68 0,-2-3-53 0,-8 2-95 15,-3-4-66-15,-6-5-53 0,-2-3 33 0</inkml:trace>
  <inkml:trace contextRef="#ctx0" brushRef="#br0" timeOffset="70467.82">8272 14195 21 0,'0'0'-2'0,"0"0"-3"0,0 0 4 15,0 0 1-15,0 0 6 0,0 0 3 0,-5 0-2 16,5 0-7-16,-4 0-11 0,2 0 10 0,-2 0-1 16,2 0 7-16,2 0 4 0,-3 0-6 0,3 0-12 15</inkml:trace>
  <inkml:trace contextRef="#ctx0" brushRef="#br0" timeOffset="70615.7099">8242 14195 28 0,'-2'0'-4'0,"-2"0"4"15,-1 0 2-15,2 3 5 0,-3-1-9 0,2 1-5 16,0-1-1-16</inkml:trace>
  <inkml:trace contextRef="#ctx0" brushRef="#br0" timeOffset="71789.7899">8052 14286 184 0,'0'0'-4'0,"-1"0"-3"0,-1 0 2 0,0 1 12 15,2-1 41-15,0 0 22 0,0 0-3 0,0 0-11 16,0 0-44-16,0 0-13 0,0 0-3 0,0 0 8 16,0 0 6-16,5-3-1 0,-2-3 12 0,2 3 11 15,-1-2 6-15,0 3 3 0,1-3-11 16,-1 0-19-16,-2 1-1 0,1 1-11 0,2 2-1 15,-2-3 13-15,1-1 3 0,-1 5 22 0,0-4-3 16,2 0-16-16,1 0-10 0,0 0-20 0,1 1 4 16,-1 0 9-16,3-2 0 0,-1 0 5 0,0-1 1 15,-1 0-10-15,5 0 2 0,-4-2 1 0,0 0 8 16,0-1-2-16,-4 1-8 0,3-1-1 16,-2-1-12-16,1 1 7 0,-4 1 11 0,5-1 0 0,-4 1 9 15,1-1-10-15,0 4-8 0,-2-3 0 0,1 2-6 16,0 0 19-16,-3 1 4 0,2 1-4 0,0-1-5 15,-2 0-10-15,0 0 6 0,0 1 8 16,0-1 3-16,0 0-5 0,0 1-14 0,0 0 8 16,0 0-1-16,0-1 15 0,-4 2 0 0,4-1-20 15,-3-1 7-15,3 1-11 0,0 0 17 0,0-1 7 16,0 1-8-16,0-1-6 0,0 0-12 0,3 0 11 16,1 1 6-16,-4-1 5 0,3 0-1 0,-1 2-15 15,0-1 3-15,1 2 6 0,-2-1 8 0,3-2-3 16,-2 2-8-16,1-1-3 0,0-1 1 0,1 5 10 15,-1-4-1-15,0 0-1 0,1 0-8 0,-1 1-4 16,-2 0 9-16,3-1 0 0,-2 0 5 0,-1 1-5 16,1-1-5-16,-2 1 6 0,0 1-1 15,0-1 10-15,0 1-8 0,0-1-6 0,0 0-1 16,0 2-1-16,0-2 10 0,-5 1-1 0,5-1 4 16,-5 3-8-16,5 0-5 0,0-2 1 0,-3-1 1 15,3 3 13-15,-4 0-7 0,4 0 0 0,0-2-7 16,0 2-1-16,0-1 11 0,0 1-1 0,0-1 0 15,0 0-10-15,0-1-5 0,6 2 10 0,-4-1 4 16,-2 1 4-16,3 0-5 0,-2 0-11 0,1-1 9 16,-2 1-3-16,0 0 14 0,0 0 1 0,0 0-10 15,0 0-7-15,0 0-5 0,0 0 7 0,0 0-1 16,0 0 10-16,0 0-8 0,0 0-5 16,0 0 7-16,0 0-2 0,0 4 11 0,0-1-5 0,0-1-4 15,0 3-8-15,0-1 1 0,0 0 7 16,0-1 0-16,3 1 7 0,-3-2-7 0,0 3-7 15,0-2 3-15,0 1 8 0,0 0 5 0,0 1-2 16,0 0-7-16,0 1-7 0,0 0 0 0,0 0 12 16,0 0 1-16,-3 0 1 0,3 1-9 0,-6 0-5 15,5 1 8-15,-2-2 1 0,1 1 5 16,0 1-1-16,-1-1-8 0,3-1-5 0,0 1-2 16,0-1 7-16,0 0 0 0,0-1 13 0,0 0-5 0,0-1-12 15,7 1 10-15,-4 0-4 0,-2-1 7 0,-1 1 2 16,4 0-14-16,-4-1-1 0,0-1 1 0,0 0 14 15,0 1-4-15,0 0-3 0,0 0-2 16,-5-4-18-16,0 5 16 0,0-1 4 0,2-1 9 16,-1 2-2-16,-1-2-14 0,2 2 3 0,-1-2-11 15,4 2 15-15,-1-1 7 0,0 0-12 0,1-1 4 16,0 1-8-16,0-1 9 0,0 1 3 0,0-1 5 16,2-1-5-16,4 1-12 0,-3 0 3 0,4-1-4 15,-4 1 14-15,7-1 7 0,-3 0-4 0,-1 1-7 16,1-2-8-16,3 0-5 0,-1 1 2 0,-3-1 13 15,0-1 1-15,3 0 8 0,-4 0-9 0,0 0-13 16,0 0 7-16,1-4-5 0,-1 0 14 0,0 0 2 16,-1 0-11-16,1 0-2 0,-2 1-7 15,1-2 10-15,-1 0 8 0,0 1 0 0,3-1-12 0,-3 2-1 16,2-2-1-16,1 1 3 0,2 1 15 16,-3-1-9-16,1-1-9 0,-1 5 1 0,-1-5 5 15,0 5 6-15,-1-1-1 0,-1-1-6 0,-1 1 4 16,-1 1-8-16,2 0 13 0,-2 0-1 0,3 0-12 15,-3 0 3-15,3 0-4 0,0 0 10 0,-1 4-3 16,-1-4-2-16,1 0-44 0,1 0-35 0,0 0-8 16,-1 0-45-16,0 0 10 0,1 0 21 0</inkml:trace>
  <inkml:trace contextRef="#ctx0" brushRef="#br0" timeOffset="78162.31">2844 13316 82 0,'2'-4'8'0,"1"-3"2"16,-1 2 2-16,2-2 0 0,-1 0-12 0,0 1-4 16,-2 0 6-16,3 0 9 0,-1 0-3 15,2-2 6-15,0 4-14 0,0-1-4 0,2 0 6 16,-3-1 0-16,-3 2 22 0,2-1 0 0,1 2 19 15,-1-1-2-15,-3 2-4 0,0-3 6 0,0 2-11 16,0 0 15-16,0 2-17 0,0-2-7 0,0 1 2 16,0-1-18-16,0 3 20 0,-3-2-11 0,3 1-9 15,-5 1 3-15,5 0-14 0,0 0-1 0,0 0-3 16,0 0 8-16,0 0-4 0,0 0 15 0,0 3 0 16,0-3-9-16,5 5 3 0,-2-1 10 0,2-1 17 15,-2 0-1-15,1 2 10 0,-4-3-22 0,2 3-19 16,-1 1 0-16,-1-1 5 0,0 5 40 15,0-3 4-15,0 5 3 0,0 0-21 0,-7-1-33 16,0 1 6-16,3 2-2 0,-3-1 11 0,2 0-13 16,-5 0-4-16,5-1 1 0,-2 0-7 0,0 0 23 15,0 1-7-15,-1-1 1 0,2 1-5 0,1-2-13 16,1 1 5-16,0-1 2 0,-3 2 14 0,5-1-3 16,0 0-7-16,-1-3-2 0,0 4-7 0,1-3 11 15,-1 2 3-15,0-1 8 0,0 1-9 0,-2 0-4 16,1 0 0-16,0-1-11 0,1 0 15 0,2 2-1 15,-3-1 7-15,4 3-1 0,-3-2-14 0,1 0-3 16,1 1-1-16,-1-1 18 0,2 1-7 16,0-1 7-16,0-1-11 0,0-1-11 0,0 1 19 0,0-1-1 15,0-2 5-15,0-2-8 0,0 3-4 0,0-3-2 16,0 2 2-16,0-3 12 0,0 1-3 16,5 0-11-16,-5 0 6 0,5-1-9 0,0 1 9 15,-4 0 3-15,3 0 3 0,-4-2-1 0,4 2-7 16,-4 1 0-16,0-2-2 0,0 1 6 0,1 1 0 15,-1 0 7-15,0-1-9 0,0 0-2 0,0 0-4 16,0 1-5-16,0-2 15 0,0 0-3 0,0 0 5 16,0-1-2-16,0 0-19 0,0 0 3 0,0 0 8 15,7-1 6-15,-4 0 9 0,0 0-2 0,-1-1-14 16,1-1-5-16,-3 2 6 0,3 0-4 16,-3 0 16-16,0-1-6 0,0-1-4 0,0 3-2 0,0 1-4 15,0-1 15-15,0 0-5 0,0-1 6 16,0 2-7-16,0 0-16 0,0 0 11 0,0-1 0 15,0 1 8-15,0-2 6 0,0 0-9 0,0 0-3 16,0 0-3-16,0-4-1 0,0 5 6 0,0-5 7 16,0 4-9-16,0-3 8 0,0 3-12 0,0-2-6 15,0-1 8-15,0 3-3 0,2-3 10 0,0 4 5 16,2-3-1-16,-1 0-10 0,0 1-11 16,1-1 11-16,0 1-7 0,1 1 18 0,-2-1-3 0,1 1-11 15,5 0 4-15,-3 1-8 0,1-1 10 0,1 0 4 16,6 0-8-16,-3 0-2 0,3 1 0 0,0 0-5 15,2 1 11-15,0-1 15 0,4 0-13 16,1 0 7-16,-2 1-9 0,3 0-13 0,0 1 5 16,0 1-2-16,0-3 14 0,0 3-2 0,-1-4 13 15,0 5-13-15,-3-4-4 0,0 1-4 0,1 0-13 16,0-3 15-16,-3 0-4 0,1 1 20 0,-1-2-11 16,4-1 1-16,-2 3-6 0,-1-4-1 0,5 2 12 15,-2-1-7-15,3 2 4 0,-1-1-16 0,3 2-3 16,-2 0-2-16,2 0 7 0,0-1 12 0,2 1 3 15,-1 1 1-15,0-2-10 0,1 2-4 0,-1-3-3 16,0 2 3-16,0 2 14 0,2-1 0 0,-3-1 5 16,0 1-9-16,-3 0-10 0,1 1 2 0,-1-1-4 15,2 0 10-15,-4-1 4 0,2 0-6 0,0 1 0 16,-1 1-4-16,0-5-5 0,2 4 1 16,0 0 18-16,1 2-3 0,2-3-1 0,-1 1-2 15,-1-2-19-15,-2 2 7 0,3 3 8 0,-4-4 6 16,3 0 5-16,1 1-3 0,0-1-6 0,-2 3-6 15,3-3-8-15,1 0 3 0,2-3 5 0,-1 4 4 16,0-1 6-16,-1 0-2 0,0 0 5 0,-1-4-5 16,-1 4-2-16,2-3-8 0,-4 3-4 0,-2-2 7 15,-2-1 5-15,0 2 5 0,0-1-5 0,-5 1-9 16,3 2-1-16,-2-4 6 0,-1 2 2 0,0 1 8 16,0-1-3-16,2-1-7 0,0 1-7 0,0-2 7 15,1 3 4-15,-2-1 7 0,5-3 3 16,0 1-9-16,0 0-14 0,0-1 2 0,3 0 11 15,0 0 0-15,-1 0 15 0,1 0-17 0,1 0 0 16,-3 0-10-16,1 0 2 0,1 0 10 0,0 0-5 16,-4 0 16-16,3 0-15 0,-2 0 4 0,0 0 0 15,-3 4-14-15,2-1 16 0,0-3-2 0,1 3 2 16,-2-2-2-16,2 0-8 0,-1-1 0 16,0 3-5-16,2-3 9 0,-1 1 2 0,-2-1 8 15,2 0 1-15,0 0-7 0,0 0-6 0,0 0-9 0,0 0 11 16,2 0 6-16,-2-5 7 0,-1 1-1 0,0 4-16 15,1 0 6-15,-2-1-4 0,4 1 8 0,0 0-4 16,-3 0-4-16,7 0-1 0,-4 0-1 16,4 0 17-16,-2 0-16 0,-2 0 7 0,2 0-6 15,-2 0-6-15,0 0 22 0,-2 0-10 0,3 0-10 16,-3 0 2-16,0 0-3 0,0 0 11 0,2 0 13 16,-3 0-4-16,0 0-13 0,1 0-5 0,-2 0 1 15,2 0 0-15,-2 0 14 0,1 0-4 0,0 0-10 16,0 0 10-16,1 0 0 0,1 0-1 0,-2 0 5 15,3 0-17-15,0 0-1 0,-3-4 8 0,3 1-1 16,-1 2 14-16,-2 1-7 0,1-3-4 0,-1 3-4 16,-1 0-7-16,-1 0 7 0,0 0 4 0,1 0 5 15,-3 0 1-15,1 5-8 0,0-1-7 16,-2-1 9-16,2 0-4 0,-2-1 13 0,-1 1-3 16,1-1-16-16,1 1 7 0,-1-3-7 0,-1 4 16 15,-1-4 2-15,1 0-3 0,-1 3-7 0,-1-3-9 16,-1 0 11-16,4 0 4 0,-3 0 9 0,1 0-9 15,3 0-6-15,0 0-8 0,2 0-3 0,3 0 13 16,1 0 6-16,3 0-2 0,2 5-4 0,-2-2-6 16,4 0 4-16,-2 0 4 0,-4 0 5 0,0-1-5 15,-3 1-9-15,-5-3-1 0,2 1 6 0,-6-1 10 16,-4 0-2-16,0 0 3 0,2 0-15 0,-2 0-3 16,1 0 13-16,1-5-10 0,4 1 14 0,1 2-6 15,3-1-10-15,0 2 1 0,2-1-1 16,2 1 10-16,0-2 0 0,2 3 9 0,-3 0-9 15,5 0-4-15,-3 0-5 0,4 0-8 0,-3-1 13 16,3 0 0-16,-3 1 15 0,2 0 0 0,-1 0-13 16,-4-3 0-16,0 3-15 0,-2 0 9 0,-2-1 6 15,0-2 10-15,-3 3 1 0,-1-3-7 0,0 2-4 16,0 0-10-16,-1-2-1 0,-1 2 2 16,2-3 12-16,-1 4 3 0,2-1 3 0,-1-2-3 0,-1 0-12 15,4 2 0-15,-3 0-5 0,5 1 8 0,-3-3-1 16,0 3 6-16,2-2-4 0,-2 0 15 0,3 2-7 15,-2 0-12-15,-1 0 4 0,2 0-7 0,-1 0 13 16,-1 0-3-16,3 0 7 0,-2 0-17 16,0 0 1-16,0 0 14 0,2 0 1 0,-3 0 3 15,0 0-14-15,1 0-4 0,-1 0 7 0,-1 0 1 16,-1 0 5-16,-3 0-5 0,3 0-9 0,-1 0 5 16,-1 0 1-16,2 0 8 0,-1 0-1 0,-1 0 1 15,2-3-3-15,-1 1-11 0,-2 1 9 0,4-1-8 16,-4 1 12-16,4 0 3 0,0 0 1 0,-1-1-8 15,1 2-11-15,-2-1 13 0,1-1-6 0,0 1 15 16,0 1-5-16,-1-3-15 0,-1 2-1 0,-1-1-5 16,0 0 23-16,-1 2-1 0,0 0-1 0,1-2-4 15,-1 2-19-15,1 0 15 0,-1 0-4 16,1 0 14-16,0-1 9 0,-1 1-17 0,3 0 1 16,-2 0-10-16,2 0 3 0,-1 0 5 0,3 0 8 15,-1 0 1-15,3 0-8 0,-3 0-6 0,3 0 0 16,-3 0 5-16,2 3-3 0,1-3 13 0,-3 0-9 15,0 0 2-15,-5 0-2 0,-1 0-6 0,0 0 14 16,-2 0-10-16,-1 0 0 0,-1 0 1 0,1 0-11 16,-2 0 12-16,3 0 2 0,2 0-2 0,-1 0-2 15,1 0 0-15,0 0 8 0,0 0-6 0,3 0 5 16,-1 0-6-16,2 0-11 0,-3 0 14 16,-1 0-4-16,2 5 9 0,1-5-3 0,-1 4-7 15,1-4 3-15,1 3-6 0,1-1 12 0,1-1-4 16,0 0-4-16,1 0-4 0,2 2-5 0,-2-2 11 15,-1 0 2-15,1 1 5 0,-2-1 3 0,0 1-1 16,-4 0-11-16,3-2 4 0,-3 3-11 0,-2-3-3 16,2 1 16-16,-1-1-6 0,1 1 12 0,-3 1-8 15,4-2-10-15,-4 0 12 0,3 0-3 0,-1 0 1 16,2 0 2-16,-2 0-17 0,0 0 9 0,3 0 3 16,0-4 8-16,-1 4 2 0,2-3-7 15,0-1 0-15,2 4-13 0,-4081 0 5 0,8165 0 6 0,-4082 0 0 16,3 0 4-16,-2 0-10 0,5 7 8 0,-3-2-2 15,4-1 4-15,-2 4 4 0,1-3-12 0,-2 2-2 16,2-2-2-16,-1-1 8 0,-4-1 0 16,0 1 8-16,-3-2-8 0,2-1 2 0,-5-1-13 15,-2 0 1-15,2 0 18 0,-3 0-8 0,2-3 19 16,-2-1-14-16,0 1-8 0,0 0-1 0,0-1-7 16,-2-1 12-16,3 4 3 0,-1-5 4 0,-1 1-10 15,0 0 2-15,-1 2-10 0,2-2 5 0,1 1 10 16,0-1-5-16,-1 0 4 0,0 0-10 0,4 0-3 15,-1-1 11-15,0 0 4 0,0 1 3 0,-1-4-3 16,3 2-12-16,0 1 0 0,-1-2 3 0,2 0 12 16,-1-1-3-16,0 1 5 0,3-1-17 15,-3 1-12-15,2 0 12 0,-2 0-3 0,1-1 18 16,0 1 4-16,-3 0-9 0,0 3-8 0,-3-2-2 16,1 2 0-16,-1-2-1 0,-1 2 11 0,-2-1-4 15,1 0 11-15,0-2-5 0,-1 4-1 0,0-2 22 16,-1 1-16-16,1-1 6 0,1 1 2 0,0 1-15 15,0 1 7-15,0 1 2 0,1-2-15 0,-1 0-5 16,0 1-3-16,0-1 3 0,2-1 7 0,-2 0 4 16,3-2-4-16,-3-2-8 0,2 0 1 0,1-2-1 15,1 1 8-15,2-2 4 0,-4 0-6 0,3 0-4 16,-2-1-1-16,1-1-5 0,-1-1 14 16,-3-1 0-16,2-1 4 0,-2 3-4 0,0-2-8 15,-3 0-3-15,0 2-3 0,0-1 12 0,0 3 2 16,0 2 4-16,0 1-10 0,-3 1-7 0,-2-1 11 15,2 2-4-15,1 1 10 0,-1 0 3 0,1 2-17 16,-2-1 3-16,1 0-6 0,-2-1 9 0,2 1 5 16,-2 0 3-16,2 3 1 0,-2-3-16 0,1 0 9 15,-1 2-8-15,2-1 8 0,-2-1 10 0,0 0-14 16,4 2 10-16,-3-2-11 0,1 1-5 0,-1 0 8 16,1 0 13-16,1-1-5 0,-3 0-2 15,2-1-4-15,-3 1-11 0,1-2 12 0,-3 1 7 0,3 0-10 16,-1-1-4-16,-1 1-7 0,-2-1 2 15,3 0 9-15,-2 0 9 0,1 1 3 0,-2-1-4 16,1 2-8-16,0-1-8 0,0 0 10 0,-2 1 0 16,1 1 4-16,1-1 0 0,0 0-17 0,-2 0 13 15,2 0-2-15,0 0 6 0,-3 1 3 0,1 0-11 16,1 0 2-16,-1-1-3 0,-1 1 8 0,3 0-1 16,-3 0 10-16,0 0-14 0,3-1 0 0,2 2 2 15,-2-1-11-15,2-1 15 0,2 3-6 0,-2-1 7 16,1-1-1-16,-1 0-4 0,3 0-4 0,-3 0-5 15,2-1 9-15,0 2 2 0,-3-1 7 0,1 0-7 16,-3-1-4-16,-1 0-4 0,-1-1 1 0,0 1 10 16,-3 3-5-16,-2-3 8 0,1 0-12 15,-2 0-1-15,0 2 8 0,1-2-6 0,-1 1 8 16,0 1-5-16,-1-2-7 0,4 3 9 0,-2-2-1 16,0 1 5-16,2 0 0 0,1-1-8 0,-1-1-5 15,3 2-3-15,1 0 12 0,-2 0 5 0,4 0 1 16,-2-2-3-16,1 5-16 0,-2-5 4 0,4 5 5 15,-3-3 8-15,0 2 5 0,0-2-4 0,-2 3-11 16,-1-1-1-16,1 0 7 0,-3-2-8 0,1 3 10 16,-2 0 0-16,0-2-14 0,-1 0 10 0,0 1 2 15,1-2 2-15,-1 1 3 0,-1-1-11 0,2 1 6 16,4 0-9-16,-4-1 17 0,6 1-1 16,1-1-11-16,-2 1 2 0,3 0-6 0,0-1 10 0,0-1-8 15,-3 3 8-15,3-3-9 0,0 2-3 16,-3-1 19-16,3 0-9 0,0 2 0 0,-1-3-4 15,1 0-9-15,0 2 14 0,-2-1 3 0,0 0-1 16,-1-1-8-16,-1 2-5 0,-4-1 6 0,2 0 1 16,-3-1 16-16,-3 1-12 0,4-1-3 0,-5-2-5 15,-2 4-3-15,5-3 12 0,-4 0 2 16,2 1 1-16,0-1-9 0,2 0-9 0,-3 1 7 16,0 0 1-16,1 0 16 0,1 1-4 0,1-1-11 15,0-1 2-15,0 0-9 0,-1 3 13 0,0-1 0 0,2-1 3 16,-2 1-7-16,1 0-9 0,-1 1 5 15,1-1 0-15,-1 1 13 0,1-1-5 0,2 1-2 16,-3 0-6-16,-1-1-3 0,3 2 14 0,2-2-7 16,-4 1 6-16,2-1-10 0,-3 0-7 0,3 1 13 15,-1-1-4-15,-2 3 17 0,0-4-12 0,-5 4-5 16,3-2-5-16,-4-1-6 0,1 0 17 0,-2-1-4 16,0-1 13-16,2 0-8 0,-2 2-5 0,5 1-1 15,-2-2-9-15,1 0 10 0,2 0 0 0,2 1 10 16,0 2-8-16,0-2-2 0,3 2-2 0,-2 0-8 15,3 0 18-15,1-1-8 0,-2 2 9 0,2 0-9 16,1-2-4-16,0 1 1 0,1 1-5 0,1-1 16 16,-2-2-3-16,1 3 1 0,-2-1-6 15,-1 0-11-15,-2-2 3 0,2 2 4 0,-5 0 12 16,-1-2 1-16,-1 3-7 0,0-3-4 0,2 2-9 16,-1-2 9-16,-2 2 8 0,5-3 1 15,0 4-5-15,-2 0 0 0,4-3-10 0,0 1 5 0,2 2 12 16,2-2-9-16,0 1 4 0,-3 0-9 0,5 1-3 15,-1 0 10-15,0 0 5 0,0 0 5 0,0-3-12 16,-2 3-6-16,2-1 0 0,-4 0 2 0,0-2 16 16,0 0-7-16,-2 2-10 0,-1-2 1 0,0 1-11 15,-2-1 15-15,-1 0 7 0,2 1 1 0,-3-2 0 16,-1 1-14-16,2 1 2 0,0-1 2 16,-3 0 8-16,4 2 5 0,-2-2-1 0,-2 1-12 15,4-2-6-15,-2 2-3 0,2 0 0 0,0-1 11 16,0 2 5-16,0-2 7 0,0 1-10 0,1-1 3 15,3 3-9-15,-1-2-7 0,1 1 16 0,-3-1-8 16,5 0 10-16,-4 1 3 0,2 0-8 0,-1-2 0 16,-2 3-10-16,0-1 4 0,-1 1 1 15,0 0 12-15,0 0-11 0,-2 0-1 0,2 0 3 0,-1 0-6 16,0 0 23-16,-1 0-8 0,0 0-7 0,0 0-8 16,2 0-3-16,0 0 13 0,1 0 1 15,4 0 3-15,0 4-6 0,-2-4-12 0,3 2 6 0,-2-2 4 16,2 2 4-16,-3 0 0 0,-1-1-10 15,-1 1 1-15,-3-2-1 0,1 3 16 0,1-2 1 16,-4 0-11-16,3-1 2 0,-2 3-15 0,-2-3 11 16,4 0 7-16,0 0 1 0,-2 0 5 0,-2 0-9 15,4 0-2-15,2 0-9 0,-3 0 1 0,1 0 4 16,2 0 8-16,2 0 2 0,1 0 5 0,-1 0-11 16,1 0-2-16,-3 0-1 0,3 0-13 0,2 0 16 15,-3-4 0-15,-1 4 8 0,1-4 5 0,-1 4-13 16,1-2-6-16,-2-1-5 0,0 3 9 0,-1-3 6 15,5-1 8-15,-4 3-5 0,-1-3-7 0,4 4-2 16,-1-3-5-16,1 2 10 0,-2 0 1 0,2-1 4 16,-4 0-10-16,3-1-9 0,-1 1 7 15,1-1-2-15,-1 0 20 0,-2 2-7 0,1-3-1 16,3 2-14-16,-3 0-2 0,0-1 20 0,0-1-12 16,2 3 14-16,1-3-12 0,0 2-10 0,3-1 4 15,2 0 3-15,-1 2 14 0,2-2-5 0,2 1-6 16,-1-1 0-16,1 1-8 0,2 1 8 0,-1-1 8 15,0 2-5-15,0-3-3 0,-1 2-7 0,0-2 3 16,-2 3 4-16,0-1 6 0,0 0 3 0,-2-2-7 16,1 3-6-16,-2 0-7 0,-1 0 7 0,1 0 6 15,-1 0 9-15,1 0-1 0,-2 0-12 0,3 0-8 16,-2 0-1-16,3 0 11 0,1 0 8 0,1 0 9 16,3 0-12-16,-1 0-5 0,3 0-6 0,0 0-7 15,0 0 12-15,-1 0-3 0,1 0 10 16,-3 0 1-16,4 0-9 0,-4 0-2 0,3 0-7 15,-6 0 11-15,2 0-2 0,-3 0 13 0,-3 0-3 16,3 0-14-16,-5 0 6 0,2 0-9 0,-2 0 11 16,2 0 0-16,0 0 5 0,-1 0-1 0,3 0-6 15,1 0-4-15,0 0-7 0,0 0 9 0,1 0-2 16,2 0 12-16,-4 0 3 0,4-4-9 16,1 4-4-16,-6-3-2 0,6 1-7 0,-3 1 7 15,2-1 12-15,-1 1-10 0,1 0 13 0,-1 0-11 0,-1-1-11 16,1 2 7-16,1-3-6 0,0 3 18 0,-3-1 5 15,1 0-5-15,-3 1-3 0,1 0-14 0,-1 0 2 16,-2 0 3-16,2-2 6 0,-6 2-1 16,3 0 5-16,-3 0-6 0,2 0-7 0,-1 0 3 15,1 0-6-15,1 0 14 0,-1 0 4 0,4 0 3 16,-1 0-5-16,2 0-12 0,2 4-1 0,-1-1 1 16,2-3 4-16,2 3 8 0,-2-1 7 0,2 0-19 15,-1-1 4-15,2 0-9 0,0 0 0 0,-2-1 20 16,3 2-3-16,0-1 9 0,0 0-8 0,-4-1-12 15,3 3 1-15,-1 0-2 0,-1-1 6 0,1 1 8 16,-1-2-2-16,-1 2-6 0,2-1-6 0,-2 1 0 16,1-3 1-16,-2 3 10 0,3-2-1 0,-3 0-2 15,3 3-8-15,1-4-3 0,0 3 11 0,0-3 1 16,1 3 9-16,-2-2-8 0,4 0-10 16,-2 2 6-16,1-2-4 0,2 0 13 0,-1-1 3 15,0 0-16-15,0 0 6 0,1 0-14 0,2 0 11 16,-3 0-1-16,3 0 9 0,-2 0-5 0,1 0-9 15,-1 0 9-15,0 0-8 0,-1 0 15 0,-2 0-5 16,0 0-8-16,-2 0 4 0,2 0-7 0,-1 0 16 16,1 0-7-16,-4 0-7 0,2 0 1 0,1 0-9 15,-2 0 20-15,-1 0-3 0,2 0 5 0,1 0-9 16,-1 0-9-16,1 0 9 0,0 0-8 0,1 0 14 16,-1 0 0-16,-4079 0-1 0,8162 0-1 15,-4082 0-11-15,1 0 5 0,-1 0-4 0,3 0 13 0,-1 0-1 16,0 0-4-16,1 0-4 0,-3 0-13 15,2 0 15-15,2 0 2 0,-4 0 11 0,2 0-7 16,0 0-4-16,0 0-12 0,1 4-5 0,-3-4 23 16,2 3-14-16,1-1 21 0,-2-2-13 0,-1 2-9 15,2-1 3-15,-2-1-4 0,2 2 18 0,-2-2-7 16,0 1 9-16,1 0-12 0,0-1-12 16,-2 3 9-16,3-3-5 0,-2 2 8 0,2-1 10 15,3 0-8-15,-1 0-4 0,-1 1-2 0,2-1 0 0,0-1 6 16,-2 1 11-16,2 0-13 0,-1-1-4 0,-1 2-7 15,2-1 2-15,-3 0 14 0,1-1 3 0,-2 3 1 16,1-3-11-16,1 0-1 0,-3 3-3 16,3-1 2-16,-2 1 13 0,-1-2-7 0,2 0-9 15,-3 1 5-15,3-2-11 0,1 2 13 0,1 1 13 16,-1-3-7-16,2 0-4 0,0 3-6 0,0-2 4 16,5 0 0-16,2-1 4 0,-2 4-8 0,-2-4-13 15,3 0 11-15,0 3 1 0,0-3 12 0,0 3-3 16,-3-1-21-16,2 2-13 0,-2-3-17 0,0 2 5 15,1-2 7-15,-3 2 7 0,-1-1-1 0,2 0-12 16,-1-1-12-16,1 2-36 0,0-2-9 0,0 2-30 16,0 0-7-16,1-2 15 0</inkml:trace>
  <inkml:trace contextRef="#ctx0" brushRef="#br0" timeOffset="103078.4899">13728 3371 150 0,'-4'1'-6'0,"4"4"1"16,-1-2 12-16,-1 1 15 0,0 0-3 0,1 0 2 15,-1 0-13-15,-1 0-16 0,0 2 20 0,-1 0 24 16,0-1 13-16,-1 3-2 0,-3-1-16 0,3-1-21 15,1 3-8-15,-4-1 9 0,0 1-6 0,2 0-10 16,-1 1 3-16,0-1-3 0,3-1 13 0,-3 4-1 16,2-2-10-16,-2-1 3 0,2 1-4 15,-1-2 13-15,3 1 0 0,-5 0-6 0,5 1-11 16,-2-2 1-16,0 2 10 0,2 0 10 0,-2 2 8 16,1 2-7-16,-1-2-10 0,2 0-3 0,-2 0 4 15,2 1 2-15,-4-2 0 0,4 1-10 0,-2-2-4 16,-2 2-9-16,2-2 13 0,-1 1 4 0,1-1 10 15,-2 1 5-15,1 0-14 0,0-1-8 0,1 2-5 16,0 1 3-16,1 1 9 0,-3 0 17 0,0 1-7 16,0 0-6-16,2 2-7 0,-3 0-17 0,1-1 17 15,0 1 4-15,-1 0 8 0,0-1 1 0,1 0-15 16,0-2 2-16,1 1-5 0,-1-1 13 0,4 1-1 16,-3-1 8-16,3-2-8 0,0 2-9 0,1 0 8 15,1-3-11-15,-1 1 16 0,2 0-6 16,0 0-8-16,0-1 1 0,-2 0-5 0,1 1 18 15,-1-3-2-15,1 4-3 0,-1-1-9 0,0 0-2 16,-2 0 12-16,-1 3 9 0,2-1 2 0,-2 1-14 16,2-1-6-16,-2 3 10 0,2 0-8 0,-2 2 18 15,2-3-1-15,-3 1-19 0,1 0 10 0,4-3-12 16,-1 3 4-16,0-4 11 0,-1 2 4 16,3-2-6-16,-1-1-5 0,1 2 1 0,-2-2-6 15,2 0 5-15,-2 3 5 0,2-2-7 0,-1-2 3 16,-1 3-1-16,2-2 3 0,0 2-1 0,0-3 3 0,0 3-5 15,0-1-9-15,0-1 10 0,0-1-4 0,0 2 13 16,0-3-1-16,0 2-11 0,0-1 2 16,0-1-6-16,0 0 8 0,0-3 1 0,0 1 1 15,0 0-10-15,0-2-5 0,0-1 13 0,0 0-4 16,0 4 5-16,0-1 4 0,0 1-22 0,5 1 15 16,-5-1-4-16,3 1 4 0,0 2 7 0,-3-1-14 15,2 0 3-15,0-1-5 0,-1 0 7 0,2 1 0 16,-3 2 7-16,4-1-3 0,-2 1-4 0,2 0-4 15,-4 0-1-15,3 1 3 0,-2 0-5 0,1 1 10 16,0-1-1-16,-2-1 3 0,1 2-1 16,-1 0-11-16,0 1 1 0,0 0-6 0,0 1 12 15,0 0 9-15,0 1 1 0,0 1 1 0,0 0-7 0,0 1-9 16,-3-1-2-16,3 2 1 0,-5-3-1 16,5 3 14-16,-1-4-5 0,-1-1 5 0,0 0-2 15,0 1-8-15,0-1-5 0,0 0 1 0,2-2 7 16,-3 0 6-16,3 0 3 0,-1-1-6 0,-3 1-3 15,1-2-3-15,3 1 3 0,-1 1 3 0,-3 0 5 16,3-2-1-16,-1 1-9 0,1-1-1 0,-1 1-5 16,0-2-1-16,0 1 16 0,0 1-1 0,0-1-2 15,2-1-3-15,-1 1-12 0,-2 0 15 0,-1-1 2 16,4 0 3-16,-3 4-2 0,0-3-11 16,1 0-1-16,-3 2 1 0,2-3 13 0,-1 1-5 15,-1 0 0-15,2 0-6 0,-2 0-7 0,4 0 7 16,-4 0 4-16,1 0 11 0,1 0-8 0,-1 1-7 15,2 1-2-15,1 0-5 0,-1 1 15 0,2 1-1 16,0-1 5-16,0-1-9 0,0-1-10 0,0-1 7 16,0 2-10-16,0-2 17 0,0 1-1 0,-1 1 9 15,-1 1-3-15,0 2-15 0,-1 2 5 0,2 2-20 16,-4 1 22-16,0-2-6 0,-3 4 15 0,5-2-4 16,-4 0-14-16,3 2 7 0,-2-2-16 15,1 1 14-15,-1-1 5 0,-1 0 8 0,2 2 0 16,1-4-11-16,-1 2-7 0,2-2-2 0,-3 1 5 15,2-2 10-15,0 0 8 0,-3-2-14 0,2 2-2 0,2-2-3 16,-4 0-8-16,3-1 15 0,0-2-4 16,-1 3 10-16,-2-2 1 0,4 2-9 0,-4-1-6 15,3-2-3-15,0 3 9 0,0 0 7 0,0-2 10 16,0 4-8-16,-1 0-9 0,0-1-7 0,5-2-6 16,-4 4 11-16,1-3 4 0,2 4 7 0,-3-5-4 15,1 2-7-15,2 2-5 0,-3-3-2 0,1 0 11 16,1 2 7-16,-3-2 2 0,1 0-7 0,-2-1 1 15,1 2-14-15,0-1 0 0,-1 3 7 0,-2-1 0 16,0 0 13-16,3 1 0 0,-3-1-2 16,1 0-9-16,-1 1-12 0,1 1 2 0,1-1-1 15,-2 2 6-15,2-1 14 0,-2 4-5 0,2 2 1 0,1 0-3 16,-3 3-8-16,2-1-1 0,-1 2 9 16,1-1 5-16,-2 1-1 0,2 0-3 0,0-1-10 15,-1 1-6-15,-1-1 4 0,1-2 11 0,0 1 4 16,-1-1 7-16,3 0-8 0,-4-2-5 0,2 1-4 15,1-1-5-15,-2 0 11 0,-1-1 0 0,2 2 5 16,0-3-2-16,0 0-10 0,-2 3-2 0,1-3-2 16,2 0 10-16,-1 3 5 0,2-1 10 0,0 1-7 15,-2-3-12-15,2 1-1 0,1 4-1 16,0-3 8-16,1 3 10 0,-3 0 0 0,3-3-10 0,-2 1-4 16,0-1-5-16,0-1 6 0,-4 0 2 15,3 0 3-15,-2 0-1 0,0 2-10 0,-3-1 1 16,1 3-4-16,1 1 0 0,-2-1 11 0,1 0-4 15,1 2 11-15,1-1-9 0,-3-1-7 0,1-1 5 16,1 1-5-16,-4 0 10 0,5-1-3 0,-1-2-5 16,-2 2 9-16,4 0-12 0,-1-2 23 0,-1 0-8 15,3 2-14-15,1-2 9 0,2 0-10 0,0 1 16 16,-1-1-3-16,1-1 1 0,1 1-14 16,-2-1-4-16,1-1 15 0,0 2 2 0,1-1 14 15,1-1-10-15,-3 2-15 0,3-2-1 0,-2 0 0 16,3 1 19-16,-2 2 5 0,0-1-2 0,2-1-13 0,0-1-10 15,-1 3 10-15,-1-1 0 0,0-4 13 16,2 1-6-16,-1 0-18 0,-3 0 1 0,0-1-4 16,1 2 15-16,-2 1 3 0,1 1-3 0,-3 1-4 15,1 2-12-15,1 2 15 0,1 1 3 0,-3-1-1 16,2-2-2-16,-1 1-13 0,2 1 3 0,-2-2 12 16,4-2 5-16,-2 2-7 0,-1 0-6 0,2-2-5 15,-2-1 1-15,2 1 20 0,-3 0-9 0,3-1 1 16,-2-1-11-16,0 0-8 0,2 0 19 0,-2 0 1 15,2 0 8-15,-3 0-7 0,1 4-14 0,2-4 8 16,-3 1-5-16,3 2 16 0,-2 0-4 16,1 2-9-16,-2-1 0 0,3 1-1 0,-4 2 14 15,5-1 1-15,-1 0 1 0,-2 1-9 0,0-4-8 16,0 1-3-16,1 0 0 0,-3 1 8 0,3-1 1 16,-3 2 0-16,-1 0-4 0,2 1-9 0,0 2 6 15,-2-2 1-15,0 2 13 0,-1-1-1 0,0 0-6 16,1-3-10-16,-1 0-8 0,-2 3 10 0,3-4 2 15,1 1 14-15,-3 2 1 0,3-2-11 0,1 2-4 16,-1-1-3-16,2 1 7 0,1 1 9 0,0 1 4 16,0-1-11-16,0 1-8 0,4 1 10 0,-4 0-10 15,0 0 27-15,-1 1-11 0,0-2-13 0,1 3 3 16,-4-3-12-16,-3 2 20 0,4-5-1 0,-4 2 2 16,-1-4-12-16,1 1-5 0,-5-3 6 0,2 0 1 15,-2 3 8-15,-2 1-7 0,1-1 4 16,-4079 2 11-16,8162 2 11 0,-4082 0 9 0,0 2-11 15,2 0-17-15,-2 0-5 0,2-2-2 0,0 3 8 16,1 0-1-16,2-1 1 0,-1-1-12 0,-1 2 2 16,2-1 2-16,2 0 2 0,-1-1 11 0,1 1-7 15,-2 0 12-15,1 0-10 0,1-1 1 0,-3-2 7 16,-1 4-11-16,-1-3 12 0,0 1-9 0,-2 0-4 16,0 0-2-16,1-1-12 0,0 2 14 15,-2-2 7-15,-3-2-3 0,5-1 1 0,-3 1-16 16,1 2-5-16,-1-2 5 0,-2-1 7 0,2 3 6 15,0-1-6-15,2 1-8 0,-1 0-2 0,1-2 10 16,2 0-3-16,1 1 10 0,-2-2-5 0,3 1-9 16,-2-3 10-16,-2 4-7 0,3 0 10 0,-2-2 2 15,1 2-10-15,-4 0-2 0,1-3-5 0,0-1 5 16,1 0 10-16,-2 1 11 0,0-2-8 0,-2-3-5 16,0 2-10-16,-2-3 1 0,3 2 12 0,-5-4 1 15,0 4 7-15,-1-2-17 0,0 1-4 0,2 0 6 16,0-1-9-16,-1 2 24 0,2 1-4 0,1-1-13 15,1 0-7-15,1-1-16 0,3 0 10 0,1 0 4 16,0 0 11-16,0 1 0 0,3-1-12 0,1-1 10 16,-1 2 2-16,-1 2 10 0,4-2-6 15,-2 3-10-15,1-4 8 0,2 4-9 0,-4-4 12 16,2 0 3-16,1 1-8 0,-3-1-6 0,1-1 2 16,0 1 6-16,0-1-4 0,-2-2 15 0,1-1-13 15,-1 2-2-15,1-2 2 0,1 1-1 0,-5-1 5 16,3 3-4-16,0-2 4 0,-1 0-6 0,3-2-2 15,0 1 7-15,3 1 1 0,0-3 2 0,0 1-4 16,3-3-2-16,3 0-2 0,-2 0 2 0,4 0 7 16,0-1-5-16,0 0 10 0,0-3-9 0,0 4 14 15,0-2 12-15,0-1-10 0,0 2 14 16,0-4-20-16,0 2-1 0,0-2-9 0,0 2-7 16,0-2 10-16,0 4-7 0,0-3 10 0,0-1 3 0,0 1-10 15,0-1 6-15,0-3-1 0,-6 3 7 16,1-4-6-16,2-1-7 0,1 1-6 0,-1-2-3 15,-2 1 12-15,3-1 0 0,-2 1 5 0,1-2-9 16,2 2 10-16,-1-1 3 0,2 1-5 0,0-1 8 16,0 1-14-16,-2 2-2 0,1-1 12 0,-1 4-8 15,0 0 1-15,2 1-10 0,-3 1-3 0,-1 1 10 16,-1-2-2-16,2 3 7 0,-3-3-5 0,4 0-5 16,-5 2 3-16,4-4 2 0,-2 0 1 15,1 2-10-15,1-1 7 0,1 1 1 0,-2-1-4 16,4 2 12-16,0 2-13 0,0-4 1 0,0 5 6 15,0-1-3-15,0 1 12 0,8 0-14 0,-3-1 18 16,2 1-14-16,-2-1 4 0,0 0 13 0,1 0-15 16,-3-2 18-16,-2 0-34 0,-1 1 10 0,0 0-4 15,0 0 0-15,0 1 22 0,-6-1-6 0,0 1-12 16,-2 1 0-16,-3-2 2 0,2 2-8 0,2-1 14 16,-3 1-10-16,1 0 0 0,1-1 2 0,0-3-1 15,3 4 12-15,0-2-7 0,1-1 0 0,0-2-2 16,0 5-7-16,3-2 10 0,-4 2 1 0,3-1 0 15,2 1 0-15,-3 1-8 0,-3-1 4 16,3 2 6-16,-3-2 8 0,2 0 31 0,-2 2 13 0,-5 1 4 16,2-4-4-16,2 4-25 0,-4 0-23 0,-2 1-6 15,2-3-4-15,-3 1-2 0,0 0 10 16,4 0-2-16,-5-2 7 0,3 0-1 0,-2 2-8 16,3-1-4-16,0 0 2 0,3-1-2 0,0-2 6 15,0-1 15-15,1-2-17 0,0 4 2 0,1-3 4 16,-1 0-10-16,1 1 6 0,-1 1 0 0,-2 1-4 15,1 2-2-15,0 2 4 0,-1-1-1 0,1 0-3 16,0 2 4-16,-1-1 4 0,1-1-4 0,0-1-8 16,2 0-2-16,-2-3-1 0,-2 2 7 0,1 0 8 15,-2 0 1-15,1 0-5 0,-3 2-4 16,0-2-4-16,1 3 8 0,-3-1-10 0,3 0 12 0,-3 0 0 16,4 0-12-16,-1-1 8 0,3 1-12 0,-2-2 10 15,5 0 0-15,1-2 8 0,2-1-4 16,-3-1-4-16,2-2 0 0,4-2-10 0,-3-1 16 15,0-3-8-15,3 0 2 0,-3-2-2 0,1-1-9 16,1-2 11-16,-1 4-4 0,0-4 15 0,1 0-9 16,-1 0-6-16,0 1 8 0,2 1-15 0,-1-2 13 15,-2 4 2-15,-1-3-6 0,3 3 9 0,-3-1-9 16,-1 0 0-16,3 2 2 0,-3 0 0 0,2-1 2 16,-3 1 0-16,3-1-2 0,0 2-7 15,0-1 1-15,-2-1 4 0,5-1 6 0,-2-1-1 16,0 1 3-16,2-2-8 0,-3 0-7 0,0 2 7 15,1-2-2-15,-2 0-4 0,-1 1-27 0,1 1-17 0,-1-1-15 16,0 2 8-16,-2 0 43 0,2-3 8 16,-2 5 10-16,4 1 0 0,-2 0-26 0,3 0 8 15,-1 1-6-15,0 1-19 0,1-4-3 0,2 4-32 16,0-4-23-16,0 2-23 0,0-2-48 0,0-2-40 16,7-3-63-16</inkml:trace>
  <inkml:trace contextRef="#ctx0" brushRef="#br0" timeOffset="106463.11">15182 3079 406 0,'-5'-5'-2'0,"1"0"4"15,4 0 6-15,-4 0 22 0,4-4 25 0,-2 4 13 16,0-2-3-16,1 3 2 0,-1 1-3 0,2 0 4 15,-2 0 20-15,1 2-17 0,1 0-1 0,-2-1 0 16,1 2-24-16,-1 0-2 0,2 0-17 0,-2 0-10 16,-2 0 24-16,3 0-25 0,1-1 11 0,-4 0-12 15,4 1-21-15,0-1 20 0,0 1-8 0,0-2-2 16,0 2 0-16,0 0 0 0,0 0-6 0,0 0 2 16,0 0 4-16,0 7 4 0,0 1 3 15,0-1 3-15,0 3-8 0,0 1-10 0,0 1 10 16,0 1-6-16,4-1 2 0,-4 1 6 0,3-1-16 15,-3 0 4-15,4-1 2 0,-4 1 10 0,0 0 0 16,0-2 0-16,0 0-6 0,0-2-8 0,0 1 10 16,0-2-4-16,0-2 14 0,-7 4-14 0,3-4-2 15,0 1 2-15,0-2-6 0,-1 0 12 0,2-1-51 16,-2-1-41-16,0-1-29 0,-3 1-46 0,4-2 10 16,-2 0-16-16,3 0-50 0,-1-5 12 15</inkml:trace>
  <inkml:trace contextRef="#ctx0" brushRef="#br0" timeOffset="106822.77">15139 3009 406 0,'3'-7'3'0,"-2"1"-1"0,-1 2 26 16,4 0 27-16,-3 1 17 0,1 1-3 15,0 2-27-15,-2 0-28 0,0 0-16 0,0 0 11 16,0 0-1-16,0 0-5 0,0 4-3 0,0-4 9 16,0 5 23-16,5-3 13 0,0 3 24 0,0 0-2 15,1 0-15-15,3 4 0 0,3-3-23 0,-1 3-1 16,1 0-7-16,0-1-14 0,-2 4-3 0,3-3-15 15,-2 0 15-15,2 0-4 0,-2 1 7 0,-1 0-5 16,0-1-17-16,0-2 17 0,-2 3-6 0,4-3 12 16,-3 2 3-16,0-1-13 0,0-3 0 0,-2 0-8 15,1-3 7-15,-2 2-46 0,3-1-48 0,-4-3-62 16,2 0-48-16,-3 0 2 0,1-7 25 0</inkml:trace>
  <inkml:trace contextRef="#ctx0" brushRef="#br0" timeOffset="107139">15442 2934 413 0,'3'-5'0'0,"-3"3"23"16,3 1 39-16,-3-1 18 0,0 0 21 0,0 2 6 15,2 0-7-15,-2-1-3 0,0-1-16 0,3 0-30 16,-3 2-32-16,0 0-8 0,0-3-3 0,0 3 3 15,0-1-1-15,0 1-12 0,0 0-6 16,0 0-5-16,0 0 3 0,0 0 10 0,0 0 21 16,0 4 43-16,0 1-12 0,0 2-2 0,0-2-13 15,0 4-33-15,0-1 12 0,0 3 0 0,0-1-4 16,5 2-8-16,-5 1-2 0,1-1 1 0,1 2 7 16,1 0 0-16,-1-1-8 0,-1-1-2 0,-1-2 2 15,0 2-2-15,0 0 20 0,0 0-18 0,0-2 2 16,0-1-2-16,0 1-20 0,0-3-52 0,0 2-52 15,0-3-66-15,0 1-61 0,0-2-11 0,0-2 12 16</inkml:trace>
  <inkml:trace contextRef="#ctx0" brushRef="#br0" timeOffset="107583.15">15704 3100 448 0,'0'0'-6'0,"0"0"1"0,5 0 34 16,-2 0 28-16,-3 0 22 0,0 0 14 0,0 0-14 15,0 0-11-15,-8 0-11 0,3 0-9 0,5 0-24 16,-5 0-12-16,1 0 6 0,4 0-6 0,0 0 23 16,0 0-3-16,0 0-9 0,0 0 17 15,0 0 8-15,0 0 14 0,6 0-4 0,0 0-26 16,3 0-10-16,0 0-20 0,2 0 0 0,0 0 20 15,1 0-20-15,-2 0 8 0,3 0 5 0,-1 0-13 0,-2 0 0 16,1 0-6-16,1 0-5 0,-2 0 9 16,2 0 2-16,-2 0-4 0,-2 0 4 0,2 0-10 15,-1 0 0-15,-1 0 12 0,0 0-30 0,-1 0-28 16,-1 0-21-16,-3 0-59 0,2 0-21 0,-4 0-40 16,4 0-37-16,-2 0 14 0</inkml:trace>
  <inkml:trace contextRef="#ctx0" brushRef="#br0" timeOffset="108075.79">16349 2910 413 0,'0'0'3'16,"0"4"8"-16,-1-1 22 0,1-3 33 0,0 2 24 16,-2-2 21-16,0 0 19 0,1 0-16 0,-1 0-25 15,2 0 6-15,-1 0-28 0,1 0-9 0,0-2-9 16,0-2-34-16,0 1-17 0,4 2-2 0,1 0 14 16,3 0-13-16,0-1 2 0,3-1-9 15,0 1-2-15,5 2 20 0,-2 0-4 0,3 0 2 16,1 0-8-16,3 0-6 0,-3 0 12 0,2 0 2 15,-2 0-4-15,1 0-2 0,-2 0-14 0,3 2 8 16,-6 1 6-16,0-3 4 0,-2 3-35 0,-2-3-21 16,-2 0-5-16,-3 0-7 0,-2 0 36 0,0 0-14 15,-3 0-20-15,0 0-33 0,0 0-12 0,0 0-11 16,0 0 10-16,0 0-6 0,0 0-6 0,-4 0-1 16</inkml:trace>
  <inkml:trace contextRef="#ctx0" brushRef="#br0" timeOffset="108407.76">16504 2905 219 0,'-5'2'50'15,"1"0"-2"-15,0 1 24 0,3-1 39 0,-1 1-27 16,-1 2 20-16,3 0-13 0,-3-1-23 0,3 2-7 15,0-2-17-15,0 1-8 0,0-1-17 0,0 2-17 16,0 1 3-16,0 1 16 0,0 1 6 0,0-1 3 16,6 1-11-16,-6 0-14 0,0 1-7 0,0-1-7 15,0 0 20-15,0-1-7 0,0 0 6 0,0 1-4 16,0-1-22-16,0-1 9 0,-6 0 1 0,3 0 14 16,0-1-3-16,1-1 1 0,1 2-8 0,-3-3-4 15,4 2 0-15,0-2 5 0,0-1 8 0,0-1-5 16,0 3 10-16,0-1-12 0,0 0-14 15,0 0 9-15,4-4-24 0,-4 4-25 0,4-3-28 16,0 3-28-16,-3-2-32 0,2 0 7 0,0-1-13 16,2-1-20-16</inkml:trace>
  <inkml:trace contextRef="#ctx0" brushRef="#br0" timeOffset="110010.5">16665 3038 477 0,'0'0'41'0,"0"0"12"0,0 0 12 0,0 0 20 16,0 0-14-16,0 0 18 0,0 0-11 0,0 0-28 15,0 0-26-15,0 0-9 0,-6 0 8 0,6 0 17 16,-5 5-6-16,2 2-19 0,3-2-3 0,-1 2-12 15,1-2 4-15,0 4 11 0,0-1-9 0,0-3 2 16,0 2 3-16,4 1-15 0,1-2 18 0,-2 0 1 16,3-1 3-16,-1-1-3 0,-2-2-7 0,2 1-6 15,-1 0-1-15,0-2 13 0,2 0-14 16,1-1 0-16,-1 0-2 0,-1 0-4 0,1 0 16 16,3-5-8-16,-1 0 4 0,0 1-10 0,-1-1-6 15,2 1 14-15,-3-2-6 0,2 1-2 0,-3 2 0 16,0 0-2-16,1 1 3 0,-3-2 8 0,0 4-3 15,1-1-5-15,-3 1-5 0,2 0-6 0,-3 0 5 16,2 0 12-16,0 0-7 0,-1 0 6 0,3 0-7 16,0 5-5-16,1 0 2 0,1 1-5 0,1 2 19 15,-1 0-12-15,-1 2 12 0,5 2-4 0,-1-1-12 16,-5 0 8-16,1 1-2 0,1 3 12 0,-3-4 2 16,-3 4-1-16,3-2-11 0,-3-1 2 0,0 2 2 15,0 0 0-15,-6-1 18 0,0-2-13 16,0 1 7-16,3-1-6 0,-4-3-5 0,1 0-1 15,-2-3-6-15,0 2 20 0,2-4-4 0,-2-1 7 16,-1 0-5-16,0-2-12 0,-2 0-2 0,1 0 0 16,-2 0-6-16,-1-5-8 0,1 0-9 0,-1 0-16 15,-1-1 4-15,3-2-7 0,1 1 6 0,1 0 18 16,3-1-3-16,4-1 16 0,1 4-9 0,1-2-3 16,0-1 6-16,5 2 0 0,2-1 5 0,3 1 2 15,-1-1-3-15,2 2-9 0,3-2 16 16,-2 3-3-16,3-4 10 0,3 3 1 0,-1 0-16 0,1-2 1 15,1 0-5-15,-1 1 12 0,0-1 6 16,-3 0-4-16,0 0-17 0,-3-1-28 0,1-1-7 16,-3-1 3-16,1 0 14 0,1-1 16 0,-3 1 7 15,4-3-7-15,0 2-3 0,0-1 11 0,0-1 1 16,0 1-5-16,-1 1 3 0,-3-1-21 0,2 1-7 16,-3-2-6-16,0 2-4 0,-2 1 5 0,0-2 9 15,-2 2 25-15,1-2 11 0,-4 3 11 16,2-1-12-16,-3 1-4 0,0 4 6 0,0-3 6 0,0 1 27 15,0 3 8-15,0 1-11 0,-6-1 5 0,1 1-17 16,-1 2-6-16,4-2 7 0,-1 2-22 0,0-1 0 16,2 2 0-16,-3 0 2 0,1 0 9 15,1 0 29-15,-2 0 28 0,2 0 5 0,-4 7 18 16,5-2-29-16,-3 2-36 0,0 0-9 0,0 0-15 16,3 3 2-16,-3 0 1 0,3 4-3 0,-2 0-2 15,3-1-4-15,0 4 12 0,0 0-2 0,0 0-8 16,0 0 0-16,0 2-10 0,0-2 16 0,0 0 2 15,4 3-6-15,-4-4 2 0,0 1-10 0,0 0 12 16,0 0 2-16,0 0 2 0,0-3-6 0,-4 2-14 16,-4-4 8-16,3 1-3 0,2-2 13 0,-3-2 5 15,4-1-7-15,-1-2-2 0,0 1-8 0,-1-1 6 16,4-3 5-16,-1 1 7 0,-2-1-4 0,3-1-5 16,0-2 11-16,0 0-1 0,0 0 12 0,0 0-13 15,0 0-16-15,0 0 0 0,0-5-6 16,0 1 14-16,8 0 2 0,-5-1-8 0,2-2-6 15,-3 2-3-15,2-4-3 0,1 2 7 0,-2-1 7 16,1-1 0-16,0 2 2 0,-1-3-2 0,2 0-6 16,-4 0 6-16,3 1 2 0,0 0 3 0,1 0-8 15,-1-2-1-15,0 3-2 0,0-1-2 0,-2 1 8 16,1-1 0-16,1 4 0 0,-1-2 0 0,0 2-2 16,-2-2-3-16,4 2 3 0,-2 1-1 15,-1-1 8-15,3 0-3 0,-1 1-8 0,0 0-2 16,0 1 3-16,3-1 1 0,-1 0 10 0,0 1 3 15,-2 0-7-15,3 1 0 0,-2-1-9 0,1 1-3 16,1-1-3-16,-3 2 5 0,1 1 6 0,3-1 6 16,0 1 5-16,0 0 1 0,0 0-8 0,3 0-10 15,-2 0 1-15,3 5-5 0,-2-1 14 0,0-1 6 16,0 2-1-16,0 0 1 0,0 0-18 0,-2 2 8 16,-2-2 0-16,2 3 8 0,-5-1 0 0,2-1-14 15,-2 2 10-15,-3-3-15 0,0 2 23 0,0-2-1 16,0 0-5-16,0-2-2 0,-8 1-12 0,1-1 10 15,-1-1-10-15,0-2 18 0,-2 0-2 16,-2 0-4-16,0 0 4 0,3 0-14 0,-5-5 2 0,2 1-7 16,1 1-17-16,4-2-23 0,2 0-14 0,2 1-13 15,3 1 15-15,0 0 24 0,0-2 10 16,4 3 15-16,3-1 1 0,4 1-1 0,-2-1 13 16,3 2 3-16,3-2 10 0,0 2-1 0,2-1-9 15,-3 1-5-15,3 1-10 0,-2 0 15 0,4 0 4 16,-2 0 3-16,0 0 0 0,1 0-12 0,-2 0 3 15,1 0 2-15,-1 0 7 0,3 0-1 0,-5 0-12 16,2 0-5-16,-2 0-9 0,-2 0 9 0,0 0 8 16,-1-5 10-16,-2 1 3 0,-1 0 1 0,-2 2-6 15,-1-3-7-15,0 3-3 0,0-1-1 0,-4-2 17 16,2 2 7-16,-2-1 24 0,2-1-2 0,-3 2-3 16,0 2-9-16,0-2-17 0,0 1-6 15,0-1-5-15,0 3 6 0,-5-3-4 0,5 1 9 16,-3 2-1-16,-2 0-9 0,5 0 1 0,0 0-7 15,-3 0-7-15,1 0 11 0,-1 0 3 0,1 0-2 16,-4 5 3-16,1-1-6 0,1 0-7 0,-4 0 10 16,2 1 32-16,-2 0 22 0,-2 2 6 0,1-2-9 15,1 2-29-15,0 0-22 0,0-1 8 0,3 1 3 16,1-1-3-16,-1-1 0 0,3 2-14 0,2-3 6 16,0 0 5-16,0 1 15 0,7-1-1 0,0-1-8 15,-1-1-11-15,4 1-2 0,1 0 8 16,3-2-16-16,-1 0-5 0,1-1-54 0,0 0-51 15,2 0-49-15,0 0-20 0,0-5-19 0,-2-1 24 16</inkml:trace>
  <inkml:trace contextRef="#ctx0" brushRef="#br0" timeOffset="110986.78">15031 3309 178 0,'5'0'-4'16,"1"0"2"-16,-1 0 33 0,1 0 22 0,-1 0 17 15,-1 0 1-15,0 0-29 0,-1 0-17 0,-3 0-2 16,3 5-6-16,-1-5-3 0,-1 2-3 0,1-2-18 16,-2 3 2-16,0-3 3 0,0 1-1 0,0 0 17 15,0-1 11-15,0 0 5 0,0 0 4 0,0 0 2 16,0 0 6-16,0 0-5 0,0 0 6 0,0 0 3 15,0 0 14-15,0-4 18 0,0 1-5 16,6 2 6-16,1 1-16 0,2-4-5 0,1 4 2 0,3 0-27 16,2 0-14-16,5 0-9 0,5 0-10 0,1 5 15 15,5 1-9-15,9-2-4 0,1 3-2 16,10 0-8-16,4-2 14 0,7 2-4 0,7 1 0 16,4-2-4-16,11 2-12 0,4 0 6 0,7 1-13 15,8-2-31-15,0 2-13 0,4-4-21 0,5 2 2 16,0 1 14-16,-4-1 10 0,1 0 8 0,-6 1-7 15,-1 1 8-15,-2 1-20 0,-6 0-17 0,-7 1 20 16,-1-2 4-16,-4 0 36 0,-6-1 7 0,-3-4-13 16,-8 1-16-16,-2-1-23 0,-10-4 14 0,-6 0 17 15,-4 0 33-15,-8-5 16 0,-3 1 0 0,-6-1 3 16,-4 0 16-16,1 1 26 0,-6 1 14 0,1-1 5 16,-6 1-31-16,0 2-12 0,-4 0 13 0,-2-2 2 15,-2 3 23-15,1-3-10 0,-5 2-28 16,0 0-17-16,0 0-20 0,0 0-1 0,0 0 2 15,0 1 10-15,0 0 4 0,0 0-1 0,0 0-3 16,0 0-6-16,0 0 6 0,0 0-6 0,0 0 8 16,0 0 5-16,0 0-14 0,0 0-1 0,0 0-3 15,4 0 7-15,-2 0 6 0,1 0 10 0,0 0 3 16,0 0-14-16,-1 0-1 0,1 0-9 0,-2 0 0 16,1 0 3-16,0 0 6 0,-2-5 0 0,0 3-8 15,0 2-51-15,0 0-18 0,0 0-47 16,0-2-21-16,0 1 25 0</inkml:trace>
  <inkml:trace contextRef="#ctx0" brushRef="#br0" timeOffset="128514.66">15910 3883 96 0,'0'0'3'16,"3"-1"-3"-16,3 1 8 0,-6 0 2 0,3 0 1 15,-3 0 9-15,0 0-10 0,0 0 9 0,0 0-7 16,0 0-4-16,4 0 18 0,-3 0 11 0,-1 0 13 16,2 0 2-16,1 0-3 0,0 0-14 15,2 0 11-15,-4 0 11 0,1 0-3 0,3 0 9 16,-2 0-10-16,-1 0-8 0,1 0-3 0,0 0-18 15,0 0-2-15,0 0-13 0,-3 0 1 0,5 0 1 16,-4 0-9-16,1 0 2 0,1 0-8 0,0 0 4 16,0 0 16-16,1 0 27 0,1 0 0 0,-2 0 0 15,4 0-20-15,-2 0-28 0,2 0 10 0,-3 0-7 16,3 0 10-16,0 0-6 0,1 0-8 0,-4 0 0 16,2 0-9-16,0 0 14 0,0 3 2 0,1 0 1 15,-2 1 6-15,1 0-10 0,0-1-10 0,0 2 7 16,-2 0 7-16,2-1 3 0,-4 0 3 0,4 0-3 15,-3 1-14-15,2 2 19 0,-1-2 9 16,-1 0 9-16,2 2-5 0,-1-2-16 0,-1 2-11 16,-2-2-1-16,3 3 10 0,-2-2-5 0,2 2 10 15,0-1-14-15,-2-2 4 0,-1 2 0 0,1-2-6 16,-2 2 14-16,3-2-8 0,-3-2-2 0,0 1-2 16,0-2-3-16,0 1 9 0,0-2 5 0,0-1 1 15,0 0-2-15,0 0 7 0,0 0 31 0,0 0 16 16,2 0 0-16,0 0-14 0,-1 0-32 0,-1-4-14 15,0 0 4-15,0 2 2 0,3-1 2 0,-3-1-8 16,0 0-4-16,0 0-2 0,0 1 4 0,0-1 12 16,0-1-4-16,0 0-2 0,0 0-6 15,0 2-4-15,0-1-6 0,0 0 8 0,0 1 0 16,0-2 2-16,0 3 12 0,0-1-16 0,0-1 6 16,0 1-4-16,0 0-4 0,0-1 16 0,4 1-6 15,-2-1 8-15,-2 0-8 0,3 0-10 0,-3-1-2 16,0-2-3-16,0 2 17 0,0-1-1 0,0 0 3 15,0-3 0-15,0 1-16 0,4 3 4 0,-4-4 8 16,6 1 2-16,-4 1 0 0,1-1 0 0,0-1-8 16,-1 2-3-16,1-1 7 0,-1 1-2 0,-1 0 0 15,-1 3 5-15,4 1-8 0,-4 0-5 16,0 1 4-16,0-1-21 0,1 1 6 0,1 2 1 0,-1-2-11 16,3 0 29-16,1 2-7 0,0 0 10 0,3 0 3 15,-3 0-17-15,6 0 11 0,-3 0-12 16,-2 0 9-16,1 0 3 0,0 4 2 0,1 1 0 15,-3 0-2-15,2-1-8 0,-4 3 1 0,1-1 7 16,1 1-2-16,-2 0 12 0,0 1-10 0,1 0-6 16,-1 1 8-16,-2 0-2 0,1 0 10 0,1-1-1 15,1 4-3-15,-2-3-6 0,0-1-5 0,1 2 8 16,0 0-3-16,-1-3 12 0,1 3-6 0,0-1-8 16,0-1 6-16,-1-2-4 0,1 2 16 0,1-1-5 15,-3-2 1-15,2 1-6 0,2-1-6 16,-2-1-21-16,0 0-15 0,0-1-23 0,-1-1-37 15,1 1 5-15,0-3-39 0,1 2-6 0,0-2-29 16,1 0-21-16</inkml:trace>
  <inkml:trace contextRef="#ctx0" brushRef="#br0" timeOffset="129730.52">16619 3834 287 0,'-4'-3'15'0,"2"2"13"0,2 1 13 0,-3-1 17 15,1 1 12-15,2 0-2 0,-3 0-16 0,3 0-13 16,-1 0-29-16,-1 0-1 0,2 0 2 0,0 0-8 16,0 0 8-16,0 0 2 0,0 0 12 15,0 0 10-15,0 2 7 0,0-2-16 0,0 3-4 16,0-3-7-16,0 0-2 0,0 0 28 0,0 0-4 16,0 3 12-16,0-2-13 0,0 0-13 0,0 0-6 15,0 0-12-15,0 0 12 0,0-1-13 0,0 0 8 16,0 0-10-16,0 0-12 0,0 0 6 0,0 1-7 15,0 1 12-15,6-1 9 0,-1 2-6 0,-3-1 4 16,6 3 17-16,-3-2 29 0,2 1 11 0,3-1-20 16,-4 2-14-16,5-1-43 0,0 1-6 0,0-1 18 15,3 0-7-15,-2 0 18 0,0 1-3 16,2 0-2-16,-1-2-4 0,1 1-14 0,2 0 5 0,-2-1 8 16,2 1 11-16,-2 0-10 0,-1-2 0 15,3 2-6-15,-3-2-4 0,-4 1 16 0,3 0-6 16,-3 0 0-16,-1-2 4 0,2 0-10 0,-6 1 16 15,4-1-5-15,-4-1-3 0,1 2 0 0,0 0-8 16,-1-2 8-16,0 0-4 0,-4 0 12 0,4 0-14 16,-4 0-6-16,2 0 14 0,-2 0-4 0,0 0 4 15,0 0-4-15,0 0-10 0,0 0 6 0,0 0 2 16,0 0 12-16,0 0-12 0,0 0-10 0,0 0 4 16,0 0-6-16,0 0 12 0,0 0-2 0,0 0 10 15,0 0-12-15,0 0-3 0,0 0-1 16,0 0-12-16,-6 0 9 0,6 0 3 0,0 0 4 15,0 0 19-15,0 0 3 0,-4 3 1 0,0-1 9 16,4 1-24-16,-3-1-26 0,3 1 28 0,0 1-31 16,-2 1 3-16,1 3 26 0,-4-4-25 0,-2 4 24 15,1 1 3-15,-3-1 2 0,-1 0-8 0,0 0 2 16,-2 2-4-16,-1 0 5 0,4 0 6 0,-7-1-15 16,5 2 8-16,-1-2-6 0,-1 2-4 0,-2-1 20 15,4 2-8-15,-1-2 9 0,-2 0-10 0,2-1-11 16,4 1 6-16,-2-3-6 0,2 1 18 0,0 1-6 15,-2-2 1-15,6-2-9 0,-3 3-9 0,2-3 23 16,2-1-7-16,-2 2 15 0,-1-1-6 0,5 0-16 16,-2-2 0-16,-1 0-2 0,1-1 10 0,0 0 2 15,1 1 10-15,1-3-12 0,-1 0 2 0,2 0-6 16,0 0-24-16,0 0 18 0,0 3-58 16,0-3-11-16,0 0-34 0,3 0-53 0,2 0 18 15,-2 0-29-15,4 0 0 0,-3-7 20 0,6-1 9 16</inkml:trace>
  <inkml:trace contextRef="#ctx0" brushRef="#br0" timeOffset="130770.41">17035 3855 170 0,'0'0'2'15,"0"0"-6"-15,6 0-2 0,0 0 4 0,-6 0 2 16,0 0 20-16,0 0 20 0,0 0 21 0,0 0-3 16,0 0-18-16,0 0-5 0,0 0-15 0,0 0-3 15,0 0 11-15,-2 0-1 0,-3 0 7 16,0 0 7-16,-1 0 9 0,5 0-17 0,-3 0-10 16,0 0-8-16,-1 0-6 0,1 0 26 0,0 0-4 15,0 0 9-15,3 0-16 0,-3 0-13 0,0 0 17 16,1 0-4-16,1 0 19 0,0 0 2 0,2 0-23 15,0 0-5-15,0 0-15 0,0 0-6 0,0 4 8 16,0-4 6-16,0 0-5 0,0 4 1 0,4-1-8 16,3-1-3-16,2 1 14 0,-3 1 2 0,2 1-5 15,0 0 0-15,4-1-14 0,1 3 1 0,0-1 7 16,3-2 11-16,-2 3-2 0,0-3-1 16,0 0-10-16,1 1-11 0,-1 1 13 0,-2-3-6 0,-2 0 16 15,2 1-5-15,-4 0 1 0,2 0 2 16,-1-1-12-16,-1-1 0 0,0 0-2 0,0 0 8 15,0 1 6-15,-2-2 3 0,2-1-9 0,-3 1-8 16,3 2-5-16,-4-3 5 0,0 0 12 0,-1 0-1 16,0 0 3-16,0 0-6 0,-1 0-8 0,1 3 6 15,0-3-2-15,1 0 8 0,0 0-2 0,-3 1-1 16,1-1-6-16,-2 0-7 0,0 0 5 0,0 0-1 16,0 0 17-16,0 0-13 0,0 0-11 0,0 1 6 15,0-1-5-15,0 0 11 0,0 0 4 16,0 3-8-16,0-3-3 0,0 0 8 0,0 0 6 15,0 2-6-15,0-2 7 0,0 2-16 0,0-2 3 16,0 1 16-16,0-1-12 0,0 1 9 0,0 2-8 16,0-3-7-16,0 3 12 0,0-1-2 0,0-1-1 15,0 1-1-15,0 1-11 0,0-2 11 0,0 2 4 16,0-1-4-16,0 0 2 0,0 1-12 0,0-1 3 16,-5 2 5-16,5 0 13 0,-6-2-1 0,2 3-5 15,0 2-3-15,-2-2-11 0,1 2 12 0,-1-2 3 16,-2 3-2-16,0 0-6 0,0-1-5 0,-1 1 5 15,1-1 9-15,-2 1 4 0,1 2 1 0,-2-4-12 16,1 2-4-16,-2 0 6 0,2 1 4 16,-1-2-1-16,0 1-3 0,2-1-6 0,-1 0-5 15,1 1 13-15,1-1 2 0,-2-2 1 0,4 0-5 16,4-1-12-16,-4 3 10 0,3-2-2 0,0-2 14 16,1-1-5-16,2 2-16 0,0-2 9 0,0 0-10 15,0 1 10-15,0-2 8 0,0 2-17 0,0-2-3 16,0 0-10-16,0-1-5 0,0 0-9 0,0 0-18 15,0 0-16-15,0 0-33 0,0 0-22 0,6 0-42 16,0 0-8-16,-2 0 28 0</inkml:trace>
  <inkml:trace contextRef="#ctx0" brushRef="#br0" timeOffset="132211.12">17592 3755 137 0,'0'-3'0'0,"0"1"8"0,0-1 26 16,-5 3 35-16,2 0 11 0,-2-1 12 0,5 1 5 16,-5 0-29-16,5 0-2 0,-1 0-11 0,-1 0-17 15,0 0 1-15,2 0 1 0,-3 0-1 0,3 0-6 16,0 0-5-16,0 0-4 0,0 0-19 0,0 0-8 15,0 0 3-15,0 0-12 0,-3 3 16 0,3 0 0 16,0-3 2-16,0 3-3 0,0-2 1 16,0 2-6-16,0-3-9 0,0 4 5 0,0-1-1 15,0 2 11-15,0 0 3 0,0 1 8 0,-1 0 13 16,1 1 18-16,0 1-5 0,0 1-3 0,0 0-25 16,0 0-19-16,0 2 5 0,0-1-7 0,0 2 13 15,0 3-1-15,0-4 4 0,0 5-2 0,0-1 0 16,0 0-10-16,0 3-6 0,0-4 8 0,0 6-6 15,0-4 16-15,0 2-2 0,0-1 2 0,0-1-5 16,0-2-1-16,0 1-4 0,0-2-7 16,0 1 11-16,0 0-10 0,0-4 14 0,0 2 2 15,0 1-3-15,0-2-3 0,0-1-4 0,0-2 0 16,0 1-3-16,0-1 5 0,0 0-4 0,0-3-2 16,0 1 6-16,0-2 6 0,0 1-2 0,0-2 13 15,0 2-10-15,0-4-7 0,0 2 8 0,0-2-10 16,0-1-2-16,0 3 2 0,0-3 0 0,0 0 2 15,4 0 10-15,-4 0 5 0,0 0 5 0,0 0-11 16,0 0 1-16,0 0-6 0,0 0-14 0,0 0 14 16,0 0 0-16,0 0 3 0,0 0 7 0,0-4-4 15,0 1-16-15,0 2 2 0,0-2 2 0,0 0-4 16,0 0 18-16,0-1-8 0,0 1-2 16,0-1-8-16,0-1-6 0,5 0 10 0,-5 1-2 0,0-3 14 15,0 2-4-15,0-2-10 0,3-1 4 16,-3 2-8-16,0-2 3 0,0-1 3 0,5 1 3 15,-5-1 3-15,0 1 4 0,0 0-12 0,0-2-4 16,0 3 1-16,0-1 3 0,0-3 13 0,0 2-9 16,3 1 4-16,-1 0-11 0,-1-1 1 0,2 0 6 15,1 1-2-15,-1-1-2 0,1 1-6 0,2 1 5 16,-1-2-5-16,0 1 2 0,2 2 10 0,-3 0-8 16,3-1 16-16,0 1-2 0,0-1-10 0,-1 2 6 15,-1 1-14-15,2-1 7 0,-3 0-3 16,1 1 6-16,-1 1 0 0,0-1 3 0,1 1-1 15,-3-2-8-15,2 3 2 0,-1-2-3 0,1 1 14 16,1 1 1-16,-3 0-8 0,1-2 0 0,0 4-19 16,1-3 4-16,-2 2 1 0,0 1 14 0,2 0 8 15,-1 0-4-15,1 0 0 0,-1 0-19 0,2 0 9 16,-2 4-2-16,2-4 14 0,0 6 2 0,2-1-8 16,-3-1 1-16,1-2-14 0,-1 4 15 0,1-3 0 15,-2 3 6-15,1-2-1 0,-3 1-11 0,3 0-1 16,0-1-5-16,-3 0 10 0,-1 0 4 15,0 1 2-15,0 2-4 0,0-2-6 0,0-1-2 0,-5 0 4 16,1 0 4-16,-1 1 6 0,2 1-4 0,-2-1-2 16,1-1-2-16,-1-2-10 0,-3 1 14 15,3 1 0-15,-1 1 1 0,0-2 9 0,-1 1-20 16,0-2-6-16,-1 1-7 0,-2 2-45 0,2-2-30 16,0 2-71-16,0-3-62 0,3 0 1 0</inkml:trace>
  <inkml:trace contextRef="#ctx0" brushRef="#br0" timeOffset="133451.21">18409 4320 150 0,'0'-4'7'0,"0"4"-2"0,0-3 10 16,0 1 37-16,0 0 6 0,0 2 12 16,0 0 5-16,0 0-13 0,-7 0-10 0,7 0-8 15,-6 0-14-15,6 0-19 0,-4 0 0 0,4 0 2 16,0 0 5-16,0 0-5 0,0 0-4 0,0 0-13 15,0 0 6-15,0 0 20 0,0 0 9 0,0 0 20 16,0 0-14-16,0 0-10 0,0 0 7 0,-5 0-1 16,5 0 18-16,0 0 1 0,-3 0-3 0,3-3-14 15,0 0-24-15,0 1-9 0,0 0-6 0,0-1 25 16,0 2 6-16,0-2 5 0,0 1-1 0,0 1-8 16,0 0-3-16,0-1 5 0,0 0 4 15,0 2-27-15,3 0 10 0,2 0-14 0,-5 0-7 16,4 0 24-16,1 0 5 0,-4 0-3 0,3 0-1 15,-3 0-5-15,1 0-17 0,-2 0-4 0,0 0 10 16,0 0-9-16,0 0 20 0,0 5 3 0,0-2 2 16,0 1-4-16,-8 1-14 0,-1 0 4 0,2 0-4 15,-1 0 6-15,2 0 0 0,-5 2 2 0,3-2-4 16,1 4-91-16,1-2-84 0,-1 1-116 0,-1 0-77 16</inkml:trace>
  <inkml:trace contextRef="#ctx0" brushRef="#br0" timeOffset="135640.68">19371 3888 448 0,'0'0'-2'0,"0"0"-5"16,0 0-2-16,0 0 0 0,0 0 6 0,0 0 12 16,0 4 7-16,0-1 1 0,-6-1 19 0,6 1 8 15,-4 2 6-15,4-1 0 0,-2-1-19 0,2 1-22 16,0 1-5-16,0 2 0 0,0 0 12 0,0 1 0 15,0 2-5-15,0 0 5 0,0-1-10 0,0 3 12 16,3 0-5-16,0 0-11 0,-1 0-5 0,1 0-7 16,-2-2 10-16,-1 3 10 0,3-1 3 15,-1 2-8-15,0-3-9 0,-1 2-5 0,-1-1 7 16,0 3 10-16,3-4-5 0,-3 2 7 0,0-2-14 16,0 2-7-16,0-4 16 0,0 2-5 0,2-2 9 15,-2 2 2-15,0-3-16 0,0-1 1 0,2-1 2 16,-2-1 12-16,0 2-1 0,0-5 0 0,0 1-15 15,0-1-1-15,0 0 8 0,0-2-2 0,0 0 17 16,0 0-8-16,0 0 3 0,0 0-4 0,0 0-11 16,0 0 27-16,0 0 20 0,0 0 11 0,0 0 2 15,0-4-24-15,0 1-34 0,0-2-9 0,5 1 3 16,-5 1 7-16,0-2 8 0,1 0 9 0,1-2-13 16,-1-1-8-16,4-1-7 0,-5 2 4 0,1-3 8 15,2 1 12-15,-1 0-9 0,1-2-3 16,-3 1-7-16,2-1-6 0,0 3 18 0,-1-2-10 15,1-1 18-15,1 1-11 0,0 2-6 0,0 0 2 16,2-1-20-16,-4 2 10 0,2 0 5 0,2 0 7 16,0 0-2-16,0 2 2 0,1-2-10 0,0 3-5 15,-1 0 15-15,2-1 0 0,-4 1 8 0,3 0-4 16,2 0-1-16,-3 1-8 0,-1 0-5 0,3-3 12 16,-1 4-3-16,1-2 4 0,-1-1-3 0,-2 2-3 15,4 0-11-15,-3-1 3 0,2 1 11 16,-1 1-4-16,2-1 16 0,-4 3-11 0,1-1-8 15,2 1 1-15,0 0-9 0,0 0 10 0,-3 0 1 16,1 4 10-16,0 1-3 0,1-1-1 0,-2 1-6 16,2 1-5-16,-3 0-4 0,-2 0 2 0,1 0 11 15,-2 2 0-15,0 1 11 0,0-1 0 0,0 1 2 16,-6-1 0-16,-2 1-1 0,-1-2 3 0,0 3-6 16,-1-3 2-16,-1 1 2 0,4-1-5 0,-1-3 0 15,0-1-14-15,1 0 4 0,-2 1 6 0,3-4 1 16,1 0-8-16,-2 0-33 0,2 0-27 0,-3 0-31 15,6 0-37-15,-3 0-6 0,2-4-31 0,-2 0-1 16</inkml:trace>
  <inkml:trace contextRef="#ctx0" brushRef="#br0" timeOffset="136126.74">19814 4068 308 0,'0'-3'0'15,"0"0"-6"-15,0 0 10 0,0 3 24 16,0 0 7-16,0 0 16 0,0 0 23 0,0 0-12 15,0 0 7-15,-6 0-4 0,-1 0-27 0,2 0-16 16,1 0-13-16,-1 0-13 0,4 4-5 0,-3-4 9 16,3 0 3-16,-1 0 16 0,2 0 7 0,0 2-4 15,0-2 26-15,0 0 7 0,0 2 11 0,0-2-1 16,0 1-23-16,5 1-21 0,-5-2-2 0,0 0 6 16,0 0-4-16,2 0 15 0,1 0-7 0,-1 0-4 15,-1 0 8-15,-1 0-4 0,4 0-6 16,-2 0-3-16,1 0-10 0,0 0-6 0,1 0-10 15,-1 0 10-15,0 0-2 0,2-4-4 0,-2 4 10 16,5 0-8-16,-4-2 0 0,0 2 0 0,4 0-4 16,-2-2-4-16,3 2 10 0,-2 0-2 0,2 0 0 15,4 0 0-15,-5 0-12 0,2 0 10 0,2 0 4 16,-1 0 8-16,-1 0-8 0,0 0-6 0,-3 0 2 16,6 3-8-16,-6-3 12 0,1 2-2 0,-1 1-12 15,-2-3-44-15,-1 1-7 0,1-1-25 0,-3 3-37 16,2-3 13-16,-2 0-44 0,-1 0 0 0,2 0-18 15,1 0 0-15</inkml:trace>
  <inkml:trace contextRef="#ctx0" brushRef="#br0" timeOffset="136434.63">19792 4200 434 0,'0'0'3'15,"0"0"2"-15,0 0 11 0,0 0 25 0,0 0 16 16,0 0 15-16,0 4 15 0,0-4-10 0,0 0-9 16,0 3-13-16,0-3-14 0,0 0-18 15,0 2-5-15,9-2-12 0,3 0-11 0,-3 0 8 16,2 0-8-16,2 0 12 0,1 2-3 0,0 0-2 15,2-2 0-15,-2 0-8 0,2 0 10 0,-2 0-2 16,0 0 7-16,1 0-7 0,-1 0 2 0,-5 0-14 16,3-4-12-16,-1 0-14 0,-1 1-25 0,-1 0-16 15,4-1-56-15,-1 1-39 0,2-2-25 0,-2-2 28 16</inkml:trace>
  <inkml:trace contextRef="#ctx0" brushRef="#br0" timeOffset="136911.71">20343 4004 477 0,'-6'-1'44'0,"3"-1"15"0,3 2 11 0,0 0 26 16,-1 0-25-16,-3 0 0 0,1 0-6 0,3 0-26 15,-3 0-30-15,0 0-10 0,3 0-13 0,0 0-1 16,-2 0 19-16,1 0-6 0,-3 0 8 0,1 7-2 16,-3-2-12-16,1-1 2 0,1 0 1 0,-3 3 14 15,1-2-7-15,-3 0 11 0,4 3-7 16,-3 0-10-16,0 0 8 0,0 0-10 0,2 1 12 16,-2 0 1-16,3 2 6 0,2-3 0 0,-5-1-7 15,7 3-4-15,-3-2-7 0,4-1 8 0,0-1 3 16,0 0 11-16,0 0-2 0,0-1-7 0,4-1-3 15,0-2-14-15,2 1 13 0,1 0 1 0,-3-2 1 16,3-1 9-16,2 0-2 0,-1 0-14 0,2 0 2 16,-4 0-10-16,3-5-6 0,-2-2 11 0,2 2-7 15,-1-2 3-15,0-1-3 0,-3-1-1 0,4 0 3 16,-4 1-3-16,3-2 5 0,-3-1-1 0,-2 3 3 16,3-2-10-16,-4 0-10 0,-1 1-14 0,0 2-14 15,-1 0 5-15,0 0 11 0,0-1 17 16,0 3 18-16,-5-2 13 0,-2 2-9 0,2 0-6 15,-4 0-5-15,4 2 0 0,1-1-2 0,-1 1-4 16,-2 1-30-16,4 1-32 0,-3 0-9 0,1 1-46 16,4 0 20-16,-1 0-2 0</inkml:trace>
  <inkml:trace contextRef="#ctx0" brushRef="#br0" timeOffset="137335.73">20565 4293 1017 0,'0'0'0'0,"0"0"11"15,0 0 8-15,0 0 15 0,0 0 13 0,-7 0 28 16,4 0 8-16,3 0-1 0,0 0-8 0,0 0-36 15,0 0-17-15,0 0-5 0,0 6-2 0,0-6-4 16,0 0-8-16,0 4-8 0,0 0-4 0,0 0 3 16,0-2 11-16,0 2-3 0,0 2 7 0,0-1-10 15,-6 0 2-15,0 4 2 0,3-2-6 0,-4 1 7 16,2-1-82-16,0 0-49 0,-4 0-78 0,3-1-74 16,-2 1-25-16</inkml:trace>
  <inkml:trace contextRef="#ctx0" brushRef="#br0" timeOffset="139433.96">21207 4076 322 0,'0'0'31'0,"0"0"1"0,0 0 11 0,0 0 33 16,0 0-18-16,0 0 21 0,0 0-5 0,0 0-14 15,0 0-10-15,0 0-6 0,0 0 6 0,0 0-7 16,-7 0 9-16,7 0-14 0,0 0-10 0,0 0-12 16,0 0-13-16,0 5 3 0,0-5-6 0,0 0 12 15,0 3-3-15,0-3-5 0,0 3 0 16,0-2-10-16,0-1 2 0,3 3 8 0,2-1 2 15,-2 1-2-15,1 1-2 0,2 1-10 0,-3 0 2 16,3 2 2-16,-1 0 2 0,1 1 11 0,4 0 9 16,-7 1 9-16,5 0-6 0,-2 1-2 0,-1 2-7 15,3-4-10-15,-5 4 11 0,-3-3-13 0,5 2 4 16,-2-2-8-16,-2 0-6 0,1 2 12 0,-2-3-5 16,0-2 8-16,0 2 7 0,0 0-4 0,0-3-4 15,0 1-4-15,0-1-6 0,0 0 2 16,0-1 11-16,0 0 1 0,0-1 2 0,0-1-4 15,0 1-6-15,0-2 0 0,0 0 3 0,0 1 19 16,0-2-7-16,0 0 7 0,0 0-6 0,0 0 19 16,0 0 13-16,0-4 7 0,5 4 22 0,-5-5-27 15,0 0-16-15,5 0-11 0,-4 0-25 0,-1 1-6 16,0 0 14-16,0 0-2 0,0-3 0 0,0 0-2 16,0 0-8-16,0-1 2 0,0-1-4 0,6 1 4 15,-4-1-6-15,1 0 10 0,0-2 2 0,0 2-4 16,1 1 6-16,-3-2-13 0,3-1 1 0,2 3 2 15,0-2 8-15,0 0-4 0,1 1 6 0,-1 0-10 16,1 1-6-16,2 1 2 0,-4 0 0 0,1 0 12 16,0 3-2-16,4 0 4 0,-4 3-8 0,-1-2-2 15,1 1 0-15,-1 1-8 0,3-1 12 16,-4 2-4-16,0 0 8 0,2 0 4 0,-3 0-4 16,4 0 2-16,-3 0-14 0,2 0 8 0,-2 0 2 15,0 0-2-15,0 0 12 0,1 4-4 16,-2-2-14-16,2 1 4 0,-3 0-8 0,1-2 0 0,-1 0 14 15,0 2-6-15,-2-3 12 0,0 4-8 0,4-1-6 16,-4-1 6-16,0 0-8 0,0 0 14 0,0 1 0 16,0-1-2-16,0 1-6 0,0 2-2 0,0 0-2 15,0 2 2-15,2-2 8 0,-2 1-2 0,2 0 10 16,-1 2-16-16,0-1 4 0,2 2-4 0,-3-2-4 16,1-1 14-16,1 2-8 0,2 0 12 0,-3-3-8 15,-1 2-2-15,2-2 4 0,0 0-10 16,-1-2 8-16,1 1 0 0,0-1 6 0,-1-1-6 15,-1 1-4-15,2-1 0 0,0 1-10 0,-1 0 14 16,1-2-6-16,-1 2 12 0,3-1-2 0,-1 1-12 16,-2-1-6-16,5 1-76 0,-1-2-20 0,-3 2-55 15,3 0-40-15,-2-1 6 0,3 0-45 0,3-1 17 16</inkml:trace>
  <inkml:trace contextRef="#ctx0" brushRef="#br0" timeOffset="140914.74">21850 4195 163 0,'0'0'0'0,"0"0"20"0,0 0 38 15,0 5 11-15,0 0 15 0,0-1-18 0,0 1-41 16,0 1-11-16,0 0-5 0,0-1 23 0,0 0 13 16,-5 0 9-16,5-1-9 0,-1 0-22 15,1-3 1-15,0 2 3 0,0-1 12 0,0-2-4 16,-2 2 4-16,2-2-2 0,0 0 6 0,0 0 19 16,0 0-4-16,0 0 18 0,0 0 5 0,0 0-25 15,0-4-6-15,6 1-21 0,1 3-23 0,0-4 20 16,1 1 11-16,2 1-7 0,2-1 3 0,0 3-19 15,-1-2-10-15,3 1-4 0,-4 1 10 0,3 0-8 16,-1 0-8-16,0 0 6 0,1 0-8 0,1 0 20 16,0 0-4-16,2 0-2 0,0 6-10 0,-2-5-10 15,4 2 14-15,-4-2-2 0,2 2 12 0,-3-2-4 16,0-1-6-16,-1 3-4 0,-3-3-4 16,2 0 6-16,-4 2 4 0,-3-2 8 0,1 0-6 15,-3 0 8-15,-2 0-14 0,3 0-4 0,-3 0 6 16,0 0-16-16,0 0 18 0,0 0-2 0,0 0-18 15,0 0-31-15,0 0-22 0,0 0-35 0,0 0 3 16,0 0 15-16,0 0-12 0,0 0 7 0,0 0-42 16,0 0-15-16,0 0-34 0,0 0 2 0</inkml:trace>
  <inkml:trace contextRef="#ctx0" brushRef="#br0" timeOffset="141279.74">21952 4330 143 0,'-3'2'3'15,"-1"-1"1"-15,2 3 16 0,1-3 27 0,1 0 22 16,0 2 0-16,-3 0-1 0,3-2 1 0,0 2-6 15,-3-2 1-15,3-1-19 0,-1 2-27 0,0 0-20 16,1-2 10-16,0 0 17 0,0 0 17 0,0 0 15 16,0 0 11-16,0 0 9 0,0 0-10 0,0 0 1 15,5 0-5-15,-1-4-13 0,2 4 0 16,1-3-16-16,-1 3-8 0,4 0-11 0,-4 0-13 16,5 0 8-16,0 0 0 0,1 0 7 0,0 0 11 15,-3 0-9-15,5 0-5 0,-2 0-14 0,0 0 2 16,-1 0-4-16,0 0 4 0,3 0 2 0,-2 0-6 15,2 0 0-15,-5 0-22 0,3-5-30 0,-2 5-46 16,0-4-52-16,-2 4-55 0,-3-1-42 0,4-1-9 16</inkml:trace>
  <inkml:trace contextRef="#ctx0" brushRef="#br0" timeOffset="142239.65">22511 4134 259 0,'1'0'14'0,"1"0"22"16,1 0 3-16,-2 0 15 0,1 0 22 0,2 0-4 16,0 0 1-16,1 0-3 0,-4 0-28 0,2 0-5 15,2 0 1-15,0 0-16 0,-4 0-7 0,5 0-19 16,-4 0 0-16,0 0 0 0,1 0 14 0,0 0 8 15,0 5 8-15,-1-1 23 0,1 3-10 0,-3-1 10 16,4 1-19-16,-2 0-7 0,0 3-8 0,0-2-15 16,0 4 9-16,-2-3-11 0,4 3 6 15,-3 2 0-15,1 0 1 0,1-1 1 0,-1-1 0 16,-1-2-4-16,1 2 4 0,-2 0-16 0,0-3 10 16,2-1 8-16,-2 0-10 0,0-2 23 0,0 1-21 15,0-3 2-15,0 1-6 0,0-1-11 0,0-2 15 16,0 0-8-16,0-1 21 0,-5-1 10 0,5 0 18 15,0 0 19-15,0 0-14 0,0 0 24 0,0 0-17 16,0 0-12-16,6 0-5 0,0 0-26 0,0 0-2 16,-1-5-6-16,-1 3 2 0,-1-1-8 0,0-2 2 15,-1-2-8-15,-2 3 4 0,1-2-1 0,-1-1-27 16,2-1 6-16,1 2-11 0,0-2-3 0,1 1 25 16,1-1-5-16,0 0 30 0,-1-1 13 15,0 1-13-15,1 0 2 0,-3 2-23 0,3-2-9 16,0 2 9-16,-3 0 1 0,1 1 0 0,1-1-5 15,0 3-8-15,0-1-8 0,-1 2-2 0,2 0 10 16,-1 0 8-16,-1-1 14 0,0 1 1 16,-1-1-10-16,1 1 1 0,0-1-5 0,2 3 9 0,-3-3 3 15,7 2 2-15,-4 1-1 0,1-1-13 0,-1-1 13 16,2 0 3-16,-3 2 7 0,1-1 6 0,1-1-11 16,-3 2-4-16,2-2-7 0,-2 2-1 0,-1 0 6 15,1 0 6-15,-3 0 0 0,0 0 6 16,0 0-10-16,0 0-7 0,0 0-7 0,0 0-1 15,0 0 14-15,0 0 4 0,0 0 3 0,0 2-6 16,0 1-5-16,0 1-5 0,0-2 16 0,0 1 6 16,0 4-1-16,0-2 8 0,0 0-9 0,0 1-1 15,3 0-9-15,2 1-7 0,-5 0-3 0,3-1 7 16,-2 2 12-16,3-2 1 0,-4-1 0 0,1 2-8 16,1 0-10-16,-2-1 2 0,0-2 14 0,1 3 2 15,-1-2 3-15,2 0-1 0,-2 1-16 0,2-2 2 16,-2 1 0-16,1-1 3 0,1 0 8 0,0-3-7 15,-1 2 10-15,1-1-3 0,-1 0 7 0,-1-1-1 16,2-1 0-16,1 0-9 0,-3 0-2 0,0 0 4 16,4 0-8-16,-4 0 2 0,0 0-8 0,2 0 2 15,1 0 2-15,1 0 12 0,-1 0 1 16,0 0-1-16,0 0-6 0,0 0 2 0,2 0-12 16,-2 0-2-16,0 0 5 0,0 0-24 0,1 0-18 15,-3 0-27-15,1 0-30 0,-1 0-41 0,4 0-9 16,0 0-30-16,-2 0 9 0</inkml:trace>
  <inkml:trace contextRef="#ctx0" brushRef="#br0" timeOffset="142725.73">22949 4328 198 0,'0'0'-4'16,"0"0"6"-16,0 0 27 0,0 0 28 0,0 0 6 16,0 0 3-16,0 0 1 0,0 0-17 0,0 0 13 15,0 0-12-15,-3 5-27 0,3-5-8 0,0 0-21 16,0 0-1-16,0 0 2 0,0 4-5 15,0-3 4-15,0 0 5 0,0 2 5 0,0-3 3 16,3 3 12-16,3-2 0 0,-5 0-6 0,2 1 8 16,1-1-14-16,-3-1-3 0,1 2-3 0,-2 0-8 15,0-1 10-15,0-1 0 0,0 2 8 0,0 0 3 16,0 0 4-16,0 1-12 0,0 0-5 0,0 1-4 16,0 1-7-16,0 0 16 0,0 0-2 0,0 0 10 15,0 2-8-15,0-2-3 0,0 2 3 0,0 0-10 16,0-2 6-16,0 2-3 0,0-2-5 0,0 0 7 15,0-1-4-15,0 2 2 0,0-2 5 0,0 1-5 16,0-2 13-16,0 2-9 0,0-4 4 0,0 0-1 16,0 1-14-16,0-1 8 0,0-1-6 0,0 0-1 15,0 0 6-15,0 0 2 0,0 0-4 16,0 0 8-16,0 0 1 0,0 0-9 0,0 0-20 16,0 0-12-16,0 0-34 0,0 0-28 0,0 0 3 15,4 0-54-15,-2 0 21 0,2 0 6 0</inkml:trace>
  <inkml:trace contextRef="#ctx0" brushRef="#br0" timeOffset="143190.66">22946 4359 301 0,'5'0'7'0,"-1"-4"10"15,0 4 13-15,0-1-4 0,-4-1 7 0,0 0 8 16,0 2 18-16,0-1 10 0,0-1-4 0,0 1-22 16,0 0-30-16,0-2 5 0,0 3-3 0,0 0 10 15,0-3 3-15,0 3-21 0,0-1-8 0,0 1-3 16,0 0-5-16,0 0 9 0,0 0 14 0,0 0 1 16,0 0 7-16,0 0-8 0,0 0-10 0,0 0-13 15,0 0-6-15,0 0 14 0,0 0-1 0,0 0 7 16,6 0-1-16,-1 4-2 0,2 1-10 15,0-2 3-15,-1 2 5 0,0-3-9 0,3 0 16 16,-2 3-3-16,-3-2-4 0,4 1-2 0,-2 0-11 16,-1-1 6-16,1 2 1 0,0 0 13 0,-1-1 2 15,1 2-1-15,-1-1-6 0,3 0-6 0,-5 1-3 16,2 1-6-16,-2-1 15 0,0-1-4 0,0-1 8 16,-3 2 3-16,2-2-6 0,-2 1-1 0,0 1 2 15,0 0 7-15,0-1-9 0,-5 2 12 0,0-2-2 16,2 2-14-16,-2-2 3 0,-1 3-8 0,3-3 3 15,-2 1 8-15,2-1 1 0,-2 0 5 0,2 0-9 16,0-2-4-16,0 1 3 0,-2-1-4 0,2-1 8 16,0 1 13-16,-2-2-8 0,4 2-9 0,-4-2-16 15,-2 1-34-15,1-1-13 0,0 0-48 16,-1 2-46-16,-1-3-23 0</inkml:trace>
  <inkml:trace contextRef="#ctx0" brushRef="#br0" timeOffset="169564.94">14421 5404 150 0,'4'0'-2'16,"0"-2"2"-16,-4 0 7 0,1 2 10 0,-1 0 14 15,0 0 5-15,0 0 0 0,0 0 2 0,0 0-1 16,0 0-8-16,0 0 6 0,-5 0 8 16,5 0-10-16,0 0 2 0,-3 0-6 0,3 0-11 0,0 0 13 15,0 0 1-15,0 0-1 0,-1 0-15 0,1 0-14 16,0 0-9-16,0 0-4 0,0 0 11 16,0 0-4-16,0 0 24 0,0 0-2 0,0 0-12 15,0 0-1-15,0 0-16 0,0 0 11 0,0 0 4 16,0 0 12-16,0 0-8 0,0 0-5 0,3 0-6 15,-3 0-10-15,0 0 13 0,0-1-9 0,0 1 16 16,0 0 0-16,0 0-1 0,0 0-4 0,0 0-4 16,0 0-5-16,0 0-8 0,0 0 6 0,0 0-18 15,0 0-26-15,0 0-9 0,0 0-60 0,0 0-15 16,5 0 14-16</inkml:trace>
  <inkml:trace contextRef="#ctx0" brushRef="#br0" timeOffset="175172.61">14328 5069 157 0,'7'0'6'16,"-7"-6"3"-16,4 4 8 0,-4 0 24 0,1 0 11 15,-1-1 0-15,0 2-7 0,0-1-17 0,3 1-15 16,-3 0-1-16,3-2-2 0,-1 3 3 0,1-2 26 15,-1-1 14-15,0 1 21 0,1 0 4 0,-1 0-16 16,0 1-7-16,0-4-13 0,-1 5 0 0,1-2 11 16,-2 0-3-16,2 2-12 0,-2-1-8 0,0-1-26 15,0 2-17-15,0 0 11 0,0 0-10 0,0 0 10 16,0 0 6-16,0 0-6 0,0 0-3 0,-7 0-8 16,1 7 11-16,1 0 0 0,-3 1 13 0,0 1 2 15,-2 1-13-15,0 2-4 0,-1 1-7 16,-2 1 9-16,2 0 4 0,1 1 8 0,-2-1-5 15,4 1-10-15,2 0-3 0,-2-1 1 0,3 0 10 16,2-1-3-16,1 0 14 0,-1 0-9 0,3-1-1 16,0 1-4-16,0-2-8 0,0-1 8 0,0 2-7 15,0-4 22-15,5 1-6 0,-2-1-3 16,2 1-4-16,3-4-8 0,-4 2 6 0,1-4 0 0,3 1 14 16,-3 0-3-16,5-2-5 0,-3 0-3 0,0-2-5 15,-1 0-5-15,2 0 9 0,-2 0 5 0,0 0-5 16,-1 0 2-16,0 0-8 0,4-4-7 15,-4 0 11-15,5 2-2 0,-2-3 8 0,1 5 1 16,0-4-3-16,0-1-4 0,0 2-6 0,0-2 4 16,-1 3 0-16,2-3 19 0,-2 0-11 0,-2 1 2 15,2-1-8-15,0 0-15 0,0 0 9 0,-2 0-2 16,1-2 16-16,-1 2-6 0,0-2 9 0,0 2-9 16,-1-3-6-16,-3 1 4 0,4 0-8 0,-1-2 8 15,-1 1 0-15,1 2 8 0,-3-2 0 0,-1 0 3 16,3 1-11-16,-3 0-9 0,-1 0 5 0,0 2-4 15,0-2 12-15,0 2 8 0,-6-2-3 0,1 2-5 16,-1 0-6-16,0-2-6 0,1 2 1 0,-2-2 7 16,2 2 0-16,0 1 13 0,-2 0-9 15,1 0 0-15,2 1-4 0,3 0-15 0,-4 1 9 16,3 0-4-16,-1-1 14 0,3 3 8 0,-1-4-6 16,-2 4-1-16,1-1-7 0,2-3-9 0,-3 4 5 15,3-3 0-15,-1-1 0 0,-1 3 12 0,-1-3 2 16,1 1 1-16,0 1-5 0,1-1-4 0,-2 2-9 15,-1-2-1-15,3 2 16 0,-1-1-2 16,1 0 7-16,-4 2-9 0,5-3-8 0,-3 3-2 0,1-2 3 16,1 2 13-16,-1-2-6 0,2 1 7 0,-1 0-7 15,-1 0-4-15,2-1-2 0,-2 1-9 16,1 0 5-16,-1 0 6 0,2-1 6 0,0-1 4 0,0 3-4 16,0-2-4-16,0 0-2 0,0 0 2 0,0-1-8 15,0 2 8-15,0-1 2 0,0 2 4 16,0-5 1-16,0 5-5 0,0 0-4 0,0-2-9 15,0 0 9-15,5 2-2 0,-5-1 4 0,0-1 8 16,3 0-4-16,-1 2-8 0,1-3 2 0,0 3-10 16,2-4 5-16,-1 3 10 0,4-3-8 0,1 3 18 15,1-2-9-15,5 2-8 0,2 1 4 0,1-3-7 16,4 2-1-16,-1 0 8 0,4 1 8 0,-2 0-8 16,1 0 13-16,1 0-17 0,-1 0 1 0,-3 0-3 15,-3 0-8-15,0 0 20 0,-1 0-6 0,-4 0 9 16,2 0-1-16,-6 0-10 0,-3 0-2 15,2 0-1-15,-4 0 5 0,-2 0 1 0,-1 0 13 16,-1 0-9-16,0 0-3 0,0 0 0 0,2 0-7 16,-2 0 7-16,0 0 0 0,0 0 2 0,0 0-8 15,0 0-8-15,0 0 10 0,7 0-5 0,-3 0 12 16,2 0 3-16,-1 0-10 0,3-3 0 0,-1 2-8 16,-2 0 10-16,2-1-1 0,-4 2 12 0,2-3-7 15,-2 3-4-15,0 0 0 0,-1 0-13 0,-2 0 20 16,3 0-5-16,-3 0 10 0,0 0-9 0,0 0-9 15,0-2 1-15,0 2-9 0,0 0 12 0,0 0-1 16,0 0 5-16,0 0-31 0,0 0-29 0,0 0-33 16,0 0-36-16,0 0-24 0,0 0-37 0,0 0 3 15</inkml:trace>
  <inkml:trace contextRef="#ctx0" brushRef="#br0" timeOffset="176282.12">14666 5295 157 0,'0'-1'3'0,"-6"1"2"16,3-1-3-16,1-1-4 0,0 2-6 0,1 0-6 15,-3-3 9-15,4 3 2 0,-3-2 13 0,0 2 0 16,1-2-1-16,-2 1-4 0,-1 0-9 0,1 0 21 15,2-1 16-15,-1 1 25 0,-2 1 10 16,5 0-16-16,0 0-25 0,-2 0-17 0,1 0-15 0,1 0-2 16,0 0 9-16,0 0-2 0,0 0 12 0,0 0 0 15,0 0 7-15,0 0 6 0,0 0-5 0,0 0 5 16,0 0-13-16,0 0-10 0,0 0-6 0,3 0-8 16,5 0 7-16,-3 0 5 0,2 0 7 0,-2 0 0 15,1 0 0-15,-1 0-11 0,-1 0-6 16,3 0-3-16,-4 0-3 0,2 0 11 0,-2 0 1 15,-1 0 11-15,1 0 1 0,0 4-8 0,1 0 2 16,-4 1-11-16,4 0 5 0,1 2 4 0,-4-2 11 16,2 4 1-16,-1-1-5 0,1 1-3 0,-1-1-11 15,-1 2 12-15,1-1-2 0,-2 1 8 0,0-1 2 16,0-1-8-16,0 1-3 0,0-2-8 0,3 1 5 16,-3-1-5-16,0-2 17 0,0 0 2 0,0-1-2 15,0-1 0-15,0-1-8 0,0 1 1 0,0-1 6 16,0-2 21-16,0 0-2 0,0 0 20 15,0 0-1-15,0 0-6 0,0 0 8 0,-5 0-19 16,5 0-3-16,-3-5-12 0,0 3-3 0,3-1-11 16,0 1 2-16,0-2-8 0,0-2-9 0,0 2 19 15,0-1-6-15,0 0 5 0,0-2 5 0,0 2-12 16,5-2-2-16,1 1-3 0,-1-1-4 0,3 0 5 16,0 0 4-16,1-1-1 0,1 1 10 0,2 0-9 15,-2 2-3-15,2-2-1 0,-2 0-3 0,0 4 12 16,0-2-3-16,0 1 11 0,-2 0-7 0,0 0-7 15,1 3-1-15,-1-2-9 0,-3 2 8 0,2 0-3 16,-2 0 10-16,2 1-4 0,-2 0 0 0,0 0 0 16,-2 0-7-16,0 0 16 0,0 0-12 0,1 6 7 15,-4-2 1-15,2 1-10 0,0 0 9 16,-2 2-4-16,0-2-4 0,0-1 8 0,0 3 4 16,0-1-4-16,0 1 5 0,0 0-7 0,0 0-4 15,-4-1 4-15,-1 0-3 0,5 2 6 0,-4 0 1 16,1-4 7-16,3 3-1 0,0 0-7 0,-1-4 1 15,-1 2-13-15,0-1 9 0,1-1-2 0,-1 1-13 16,2 0-33-16,-2-2-61 0,2 0-51 0,0 0-29 16,0-2 12-16</inkml:trace>
  <inkml:trace contextRef="#ctx0" brushRef="#br0" timeOffset="176826.54">15237 5237 150 0,'0'0'1'0,"0"0"27"0,0 0 22 16,0 5 19-16,0-5 2 0,0 3-26 0,0-3-27 15,0 0-11-15,0 2 9 0,0-2 21 0,0 0 20 16,0 0 1-16,0 0-8 0,0 0-20 0,0 0-19 16,6 0-3-16,-2 0-7 0,-1 0 7 15,2 0 10-15,-1 0 6 0,0 0 9 0,6 2-2 16,-4-2-7-16,2 0-6 0,0 0-3 0,3 0-7 16,0 0 3-16,0 0-4 0,1 0-5 0,2 0-2 15,-1 0 0-15,-1 0-7 0,2 0 1 0,-1 0 8 16,-2 0 2-16,1 0 2 0,-1 0-1 0,-1 0-9 15,1 0 2-15,-3 0 4 0,2 0 7 0,-5 0-1 16,2 0-4-16,-1 0-4 0,-2 0-11 0,2 0 1 16,-3-4 1-16,3 4 11 0,-3 0 3 0,-3 0 3 15,2-3-12-15,-2 3-31 0,0 0-26 0,0 0-23 16,0 0-24-16,0 0-12 0,5 0-5 0,-5 0-19 16</inkml:trace>
  <inkml:trace contextRef="#ctx0" brushRef="#br0" timeOffset="177387.73">15303 5409 163 0,'0'0'7'0,"0"1"-7"0,0 0 7 0,0-1 3 15,0 0 7-15,0 0 37 0,0 1 5 0,0-1 2 16,0 0 2-16,0 0-17 0,0 0 13 0,0 0 0 16,0 0-5-16,0 0-11 0,0 0-6 15,0 0-14-15,3 0-8 0,-3 0-6 0,4 0-12 16,-2 0 8-16,3 0 1 0,-2 0 12 0,2 0-5 16,4 0-2-16,-1 0-4 0,2 0-14 0,1 0 7 15,-2 0 0-15,4 0 9 0,1 0 4 0,1 0-12 16,-1 0-1-16,-2 0-5 0,4 0 5 0,-3 0 0 15,-2 0 5-15,0 0-10 0,-2 0-5 0,-2 0 5 16,0 0-1-16,-3 0 18 0,-3 0-3 16,1 0 4-16,-2 0-9 0,0 0-14 0,0 0 3 0,0 0 0 15,0 0 10-15,0 0 8 0,0 0 0 0,0 0-7 16,0 0-10-16,0 0 1 0,0 0 3 0,0 0 8 16,0 0-4-16,0 0-4 0,0 0-4 0,0 0-3 15,0 0 12-15,0 0-1 0,0 0 4 16,0 0-6-16,0 0-6 0,0 0-16 0,0 0-29 15,0 0-32-15,5 0-27 0,-5 0-47 0,3 0-11 16</inkml:trace>
  <inkml:trace contextRef="#ctx0" brushRef="#br0" timeOffset="180206.69">16036 5262 225 0,'0'7'22'0,"0"-7"22"0,0 0 4 15,0 0 8-15,0 5-24 0,0-2-27 0,0-3-9 16,0 2-6-16,0 1 5 0,0-2 8 0,0 0 2 15,0 1-3-15,-3-2-2 0,3 0-10 0,-3 2 11 16,0-2 20-16,1 3 29 0,-1 0 9 0,2-1-15 16,1 1-19-16,-4-2-28 0,3 2 7 0,-2-1 3 15,3 0 2-15,0-1 0 0,-4-1-13 16,4 2 2-16,0 0 0 0,0-2 13 0,0 0 16 16,0 1 4-16,0-1 7 0,0 2-12 0,0 0-4 15,4-2 0-15,4 3-5 0,-4-1-3 0,4 1-7 16,2-3-10-16,2 2 1 0,2 0 0 0,-1-2 2 15,3 0 8-15,-2 0 1 0,-2 0 0 0,0 0-9 16,-2 0-5-16,-2 0-1 0,-1-2 4 0,-1-1 13 16,-2-1-2-16,1 1-3 0,-2 1-4 0,1-1-13 15,-1-1 13-15,-1 3-2 0,-1-3 5 0,1 1-1 16,-2 2-15-16,0-2 3 0,0 1-6 0,0-1 12 16,0 0 11-16,0-1 0 0,0 2-3 15,0-2-8-15,0 0-6 0,-3 1-3 0,-1-1 8 16,4 1 5-16,-5-1 3 0,2 1-1 0,0 0-1 15,2-1-8-15,0 1-8 0,-3 1 13 0,4-1-9 16,-3 3 12-16,3-2 5 0,-1 0-10 0,-1 2 9 16,0 0-16-16,2 0 4 0,-3 0-3 0,0 0 3 15,-3 0 8-15,2 0 7 0,-2 0-1 0,2 0-2 16,-3 0-7-16,-2 4-11 0,3-1 2 0,-2 2-2 16,0-1 15-16,-2 1 3 0,-2 1 0 0,4 0-3 15,-4 1-11-15,2 1-1 0,-2 0-1 0,2 1 8 16,-2-2 4-16,0 3 8 0,1-1-2 0,1 1-9 15,-1 0 0-15,2-1-13 0,1 1 13 0,0 0 6 16,-3-1 3-16,4-1 2 0,1 1-13 16,0-1-2-16,0 1-8 0,2-1 17 0,1-1 12 15,3 1 20-15,0-2 10 0,0-1-3 0,5 0-8 16,3 1-21-16,-2-2 2 0,2 1-15 0,2-1 4 16,-1 1 9-16,4-2-9 0,1 2-4 0,-2-1-2 15,1-4-8-15,1 3 4 0,1 0 12 0,-3-2 1 16,3 0 0-16,-1 1-12 0,-6-2-5 0,4 0 3 15,-1 0-9-15,-4 0 11 0,1 0 3 0,-6 0 3 16,2 0 1-16,0 0 13 0,-2 0-13 0,-2 0-10 16,0 0 6-16,0 0-11 0,0 0 7 0,0 0-3 15,0 0-3-15,0 0-25 0,0 1-18 16,0-1-25-16,0 1-12 0,0-1-28 0,0 0 2 16,0 0-32-16,0 0-19 0</inkml:trace>
  <inkml:trace contextRef="#ctx0" brushRef="#br0" timeOffset="181135.37">16913 5083 150 0,'0'-3'1'0,"0"2"37"16,0 0 28-16,0 1 14 0,0-3 10 0,0 3-7 16,0 0-17-16,0-1-14 0,0 1-5 15,0 0-22-15,0-1-1 0,0 1 2 0,0 0 3 16,0-2-13-16,0 2-3 0,0 0 7 0,0 0-9 15,0 0 15-15,0 0-1 0,0 0-5 0,0 0-7 16,0 0-7-16,0 0-14 0,0 0-3 0,0 0 7 16,-3 0-5-16,3 0 20 0,-4 0-7 0,1 0 7 15,-1 7 5-15,0-3-16 0,-1 2 8 0,-2 1-7 16,-2 0 7-16,0 1 3 0,-4 3 1 0,0 2 5 16,-1 2 23-16,-2 1-3 0,0 3-1 0,-3 0-7 15,-1 3-35-15,2 3 8 0,1-1 0 0,0 2 3 16,-1 1 3-16,4 0-3 0,-2 1 3 0,7-1-12 15,-2-2 6-15,5-1 6 0,1 2-2 16,1-3 7-16,4-2 4 0,0 1-11 0,0-1 2 16,9-3 0-16,1 0-3 0,2-1 15 0,0-2-10 15,4-1 9-15,0-1-9 0,3-1-5 0,1 1 1 16,1-4-10-16,-1 0 10 0,2-1-8 0,-2-1 8 16,-1 0-8-16,-2-2-12 0,-4-2-7 0,-4 1-8 15,0-2 2-15,-4-1-8 0,0 1 10 0,-3-2-11 16,-2 0-26-16,0 0-5 0,0 0-26 0,0 0-20 15,-5 0-12-15,-2 0-55 0,-2 0-8 0</inkml:trace>
  <inkml:trace contextRef="#ctx0" brushRef="#br0" timeOffset="188323.27">17278 5378 434 0,'0'0'-4'0,"0"0"-3"0,0 0 4 16,0-4 6-16,0-1 34 0,0 2 22 0,-4 0 9 15,-4 1-9-15,2-1-26 0,-1 1-24 0,-1 0-13 16,0 1 4-16,2 0-2 0,1 0 11 0,-1-1 0 16,1 2 0-16,1 0-7 0,0-3 0 0,3 3-9 15,-1 0-2-15,2 0 5 0,0 0 0 0,0 0 15 16,0 0-5-16,0 0 6 0,0 0-13 0,0 0-5 16,0 0 3-16,-1 0-12 0,-1 0 15 0,1 0-2 15,1-2 10-15,-4 0-3 0,1 2 4 0,2-2-7 16,-3 1-6-16,1-1 6 0,-1 1-17 15,2 0 10-15,-1 0 1 0,0 1 4 0,1-2 9 0,2-1-1 16,-1 3-1-16,-2 0-5 0,2 0-8 16,0-2 5-16,-1 2-9 0,1-2 5 0,1 2 9 15,-2 0-4-15,0 0 12 0,1 0-12 0,-2-1 0 16,3 1-7-16,-5 0 0 0,5-2 14 0,-2 2 0 16,2 0 30-16,-1 0-1 0,1 0-6 0,0 0-5 15,0 0-17-15,0 0-6 0,0 0 1 0,0 0 6 16,0 0-10-16,0 0-9 0,0 0 9 0,0 0-5 15,0 0 6-15,0 3 9 0,0-3-7 0,0 0-9 16,0 4 1-16,0-4 1 0,0 0 3 0,0 3 7 16,0-1 6-16,8-2-3 0,-5 2-8 0,0 1-2 15,-1 0-11-15,1-1 2 0,2 0 13 16,-4 1 0-16,2 1 9 0,-1 1-8 0,1-2-4 16,2 2-3-16,-2 0-7 0,-2 2 14 0,3-3-6 15,-4 2 10-15,1 1 2 0,1-2-11 0,-2-1 1 16,0 3-7-16,0-1 8 0,0 1 2 0,0-2 11 15,0 2-9-15,0-2-6 0,-7 2 0 16,4-2-2-16,-3 0 8 0,3 3 2 0,1-4 3 16,-1 1-9-16,2-1-4 0,-2-1 0 0,2 0-3 0,-2-1 14 15,2 0 1-15,1 0-6 0,-2-1-4 0,2-1-5 16,0 0 1-16,0 0 11 0,-2 0 8 0,2 0-7 16,0 0 1-16,0 0-5 0,0 0 21 15,0 0 9-15,0 0 3 0,0 0 2 0,0 0-27 16,0 0-12-16,0 0 4 0,0 0-6 0,0 0 11 15,0-3 7-15,0 3-16 0,0-3 2 0,0 1-8 16,0 2 4-16,0-2 12 0,0-1 1 0,0 1-3 16,0 0-2-16,0 1-8 0,0-3-3 0,0 4 10 15,0-4-6-15,0 0 6 0,0 0-5 0,5-1-9 16,-1 2 6-16,0-2-5 0,1-2 18 0,3 3-8 16,-4-2 7-16,3 2-3 0,-2-1-17 0,-1 0 9 15,1 0-4-15,1 0 12 0,-1 3 4 0,-2-1 3 16,2-1-11-16,0 1-5 0,-2 2-1 0,2-2-6 15,-1 0 18-15,1 1-10 0,-2-1 6 16,2 1-4-16,-2 2-13 0,3-3 13 0,1 2-5 16,1 0 14-16,-2-2-1 0,2 2-2 0,3 0-1 15,-3-1-12-15,0 2 4 0,2-3-1 0,-1 3 8 16,-1-2 3-16,-2 2 3 0,2 0-10 0,-2 0-3 16,2 0-7-16,-1 0 3 0,-4 0 7 0,3 0 0 15,-1 0 13-15,-1 0-5 0,0 0-4 0,-3 0-8 16,2 0-7-16,-1 0 11 0,-2 0 2 0,0 0 8 15,0 0-4-15,0 5-4 0,0-5-10 0,0 2 5 16,0 0 5-16,0 1-12 0,0-1 16 0,0 1-8 16,-5 2 10-16,2 0-1 0,0 2 3 0,0 2 1 15,1-2-9-15,-2 3 6 0,-1-2-4 16,5 1-4-16,-3 2 4 0,-1-2 1 0,0 0-10 16,0 1 11-16,0-1 0 0,-1 1-2 0,-1-2 5 15,3 1 6-15,1-2-15 0,-1 1 8 0,1-3-2 16,1 0-12-16,1-1 6 0,-4-1-3 0,4 1 5 15,0-3 3-15,0 1 15 0,0 0-3 0,0-2 0 16,0 0-10-16,10 0-5 0,-5 0-7 16,6 0-1-16,-3 0 12 0,1 0-2 0,2 0 13 0,-1 0-9 15,-1 0-6-15,-1-4-32 0,0 4-54 0,-2-5-45 16,-3 2-40-16,2-1-34 0,-1-1 16 0</inkml:trace>
  <inkml:trace contextRef="#ctx0" brushRef="#br0" timeOffset="188795.69">17527 5521 163 0,'1'4'5'16,"-1"-1"14"-16,4 2 9 0,-4-1 10 0,0-1 7 15,0-1 0-15,0 1-14 0,0-3 6 0,0 2-16 16,0 0-16-16,0-1 0 0,0-1-19 0,0 0 7 15,0 2 9-15,0 0 5 0,0-2 5 0,0 0 15 16,0 3-6-16,0-1-3 0,0 1-2 0,0 2-7 16,0-1 5-16,-4 1 13 0,1 1 29 15,0 0-11-15,0 1-10 0,1 1-14 0,-2-3-28 16,2 4 9-16,-1-2 1 0,0-2 16 0,0 3-14 16,0 1-8-16,1-3-1 0,2 1-15 0,-4 0 23 15,4-2 5-15,0-1 6 0,-4 1 0 0,4-2-10 16,0 2-12-16,0-2 0 0,0-2 8 0,0-1 3 15,0 3 11-15,0-3-6 0,0 0-11 0,0 0-20 16,0 0-23-16,0 0-30 0,8 0-13 16,-3-5 15-16,-2 0-34 0,3 0 27 0,0 0-8 0,-4-1-13 15</inkml:trace>
  <inkml:trace contextRef="#ctx0" brushRef="#br0" timeOffset="189079.53">17543 5502 116 0,'6'-3'-2'0,"-3"3"12"0,0-3-12 15,1 3 6-15,3 0-4 0,-2 0-9 0,0 0 23 16,3 0 1-16,-3 0 19 0,1 0-3 0,0 0-12 16,2 0 2-16,-2 5-9 0,1-2 3 0,0 1 20 15,-1-1 3-15,3-1-4 0,-5 3-10 0,1 0-15 16,0 0-9-16,0-1 7 0,-2 2-4 0,1 1-1 15,0-2-4-15,-3-1 2 0,-1 4 43 16,0 1 25-16,0-2 5 0,0 1-10 0,-9 2-38 16,1-1-25-16,-2 3-1 0,-2-2 6 0,1 0 2 15,0-1 6-15,-4 2-11 0,3-2 2 0,-1 0-10 16,2-2-5-16,0 1-5 0,-1-3-74 0,0 0-81 16,3-3-3-16</inkml:trace>
  <inkml:trace contextRef="#ctx0" brushRef="#br0" timeOffset="191466.65">17992 5712 371 0,'-4'4'8'15,"1"-4"1"-15,3 0 10 0,0 0 27 16,0 0 20-16,0 0 22 0,0 0-3 0,0 0-16 16,0 0-22-16,0 0-16 0,0 0 4 0,0-5-3 15,0 3-4-15,0 0-2 0,0-1-9 0,0 3 4 16,0-2-6-16,0 0 7 0,0 2-5 0,0-1-2 15,0-3 6-15,0 4-8 0,0-3 2 0,0 1-11 16,3-1-6-16,2-1-7 0,0-1 9 0,-3 2 1 16,2 1 7-16,-1-3 0 0,1 0-2 0,3-1-10 15,-2 0-6-15,2 1 7 0,-1-2-3 0,-1 0 9 16,2 0 1-16,2-1 6 0,-6 1-6 0,7 0-2 16,-3-1 0-16,-1-1-14 0,2-1-1 0,1 0 5 15,-1-2 8-15,2 3 0 0,-1-4 10 16,-1 1-5-16,2 0-7 0,-2 0 4 0,1 2-6 15,-1-1-5-15,-1 3-2 0,-3-2 13 0,4 2-2 16,-5 0 11-16,0 0-7 0,2 1-8 0,-2 2-3 16,-3 0-10-16,2-1 15 0,0 3-6 0,-2 0 10 15,0-1 2-15,0 1 2 0,0 1-5 0,0 2 3 16,0-3-8-16,0 3-1 0,0 0 7 0,0 0-2 16,0-1 9-16,0 1-5 0,0 0 0 0,0-3-12 15,0 3-1-15,0 0 9 0,0 0-2 0,0-1 11 16,0-1-3-16,0 0-1 0,0 2-10 0,0-1-1 15,0-1 3-15,0 0-5 0,0 2 17 16,0 0-7-16,0-3 9 0,0 3-11 0,0 0-7 16,0-1-1-16,0 1-1 0,0 0 14 0,0 0-1 15,0 0 7-15,0 0-12 0,0 0-11 0,0 0-1 16,0 0 0-16,0 0 13 0,0 0-4 0,0 0 12 16,0 0-10-16,0 4-6 0,0 1 5 0,0 0-3 15,0 2 12-15,0-2-1 0,-7 4 7 0,2 1-9 16,1 0-10-16,-1 2 3 0,-1 0-4 0,3-2 10 15,-3 2 4-15,4 0 0 0,-2 2-6 0,4-2-6 16,-1 0 8-16,-1 0 6 0,0-2 3 0,2 2-4 16,0-4-5-16,0 1-6 0,0-2 6 0,0-1 14 15,0-1-11-15,5 0 5 0,0-1-10 16,-2-4-8-16,2 2 12 0,-2-2-12 0,3 0 12 16,-1 0-6-16,3 0 2 0,-1 0-7 0,-1-5-10 15,3 0-8-15,1-1-5 0,1 0 16 0,0-1 5 16,0 0 17-16,-3-1-1 0,4 1-9 0,-2-2-2 15,0 4-9-15,-1-3 11 0,-3 1 8 0,1 0-2 16,-2 0 0-16,0 2-10 0,-1-2-2 0,-3 4-1 16,1-2 13-16,-1-1-4 0,1 3 7 15,-2 0 3-15,0-1-12 0,0 3 3 0,0-3-4 0,0 4-3 16,0 0 1-16,0-3 5 0,0 3-4 0,0 0 11 16,0 0-1-16,0 0-8 0,0 0 2 15,0 0-7-15,0 0-1 0,0 0-3 0,0 0 7 16,0 0 2-16,0 0 0 0,0 0 12 0,0 0-10 15,0 0-4-15,0 3 0 0,0 2-1 0,0-1-3 16,0-1-1-16,0 1 13 0,0 2 1 0,0 1 7 16,0-2 1-16,0 2-8 0,0 1-3 0,0 1-2 15,0-2 2-15,0 0-6 0,0 1 4 0,0 1 4 16,-5-2-2-16,5-2 7 0,0 3-9 0,0-1-55 16,0-2-52-16,0 0-50 0,0-1-60 0,0-1 21 15</inkml:trace>
  <inkml:trace contextRef="#ctx0" brushRef="#br0" timeOffset="191955.68">18406 5612 157 0,'0'3'-2'16,"0"-1"3"-16,0-2 30 0,0 3 37 0,3-3 10 15,-3 0 3-15,0 0-12 0,0 0-21 0,0 0-5 16,0 0 2-16,0 0-18 0,0 0-15 0,0 0-1 16,0 0-2-16,0 0-3 0,0 0-4 0,6 0-1 15,1 0-6-15,-3 0 5 0,2 0 7 0,1 0 4 16,-2 0 2-16,-4 0 5 0,2 0-12 16,1 0-12-16,3-3-1 0,-3 1-9 0,3-3 10 15,-2 2 10-15,2-1 3 0,-2 1 9 0,4-1-6 16,-5 1-7-16,1-1 6 0,0 1 8 0,-3-1 3 15,3 0 11-15,-5 0-9 0,2 1-5 0,0 1-2 16,-2 0-8-16,0-1-1 0,0 0-10 0,0 2 8 16,0 0-6-16,0 1 5 0,0-2 3 0,0-1-6 15,0 3 4-15,-4 0-8 0,-1 0-2 0,2 0 1 16,-1 0-4-16,-1 0 5 0,2 0 6 0,-3 0-2 16,-3 0 3-16,2 0 3 0,-1 0-8 0,0 5 15 15,-3 0-1-15,2 0-3 0,-1 0 15 16,-1 0-17-16,2 2 6 0,1-2-1 0,-1 2-18 15,1-2 2-15,0 0 2 0,3 4 2 0,-1-2 11 16,1-2 1-16,3 2-12 0,-1-1-4 0,3 1-2 16,0 0 10-16,0-2 5 0,0 2 4 0,7-1-7 15,3-2-10-15,0 3 3 0,0 0-7 0,4-4-20 16,2 2-31-16,1-1-37 0,2 2-38 0,-2-2-46 16,7-1-7-16</inkml:trace>
  <inkml:trace contextRef="#ctx0" brushRef="#br0" timeOffset="192426.64">18927 5562 420 0,'0'0'0'0,"0"0"7"16,0 0 28-16,0 0 22 0,0 0 15 0,0 0-4 15,0 0-18-15,0 0-15 0,-3 0-4 0,3 0 0 16,0 0-9-16,0 0 0 0,-5 0-14 0,5 0 1 16,0 0-5-16,0 0 9 0,0 0 16 15,0 0 16-15,0 0 21 0,0 0-15 0,0 0-9 0,5 0-31 16,-2 0-21-16,4 0 5 0,-1 0-1 0,3 0 13 16,1 0 3-16,1 0-4 0,3 0-6 0,-1 0-4 15,2 0-2-15,2 0-5 0,-1 0 20 16,1 0-3-16,-2 0 7 0,2 0-1 0,0 0-14 15,-2 0-2-15,0 0-7 0,0 0 15 0,-4 0-10 16,2 0 2-16,0 0-9 0,-4 0-27 0,-2 0-26 16,-1 0-27-16,0 0-16 0,-3 0-34 0,1 0-14 15,-3-2-13-15,2 2 13 0</inkml:trace>
  <inkml:trace contextRef="#ctx0" brushRef="#br0" timeOffset="192755.68">19105 5438 150 0,'0'0'1'0,"0"0"-1"0,0 0 9 0,0 0 5 0,0 0-1 15,0 5 58-15,0-5-8 0,0 5-15 0,0-3 8 16,0 1-56-16,0 1 2 0,0-1 10 0,-4 0 13 16,4 1 21-16,-7-1 0 0,5 2-1 15,-1-1-22-15,-1 1-16 0,0 0-7 0,0 0 7 16,1 0 1-16,-2 3 3 0,1-2 0 0,-1 4-8 16,2-3-1-16,-2 4-9 0,0-2 5 0,2 1 0 15,-2 1 11-15,-1 0-9 0,3 0 11 0,-3-1 2 16,3 2-10-16,-1-3-3 0,-1-1-70 0,2 2-70 15,-1-3-39-15</inkml:trace>
  <inkml:trace contextRef="#ctx0" brushRef="#br0" timeOffset="195594.4799">19912 5607 385 0,'-4'0'15'0,"0"0"13"0,1 0 6 0,0 0 21 15,1 0-7-15,-1 3-7 0,0-3-3 0,-1 5-13 16,0-3-5-16,3-2 2 0,1 0-9 0,-4 0-6 16,4 0 2-16,0 0 1 0,0 0 24 15,0-4 3-15,0-1 6 0,0 2-5 0,-6-2-10 16,6 3-7-16,-3-2 5 0,-2 1 2 0,2-2-9 16,3 1 13-16,0-1-11 0,0 2 0 0,0 0 3 15,-2 3-12-15,0-2-12 0,2 0-4 0,-1 1 0 16,-2-1 4-16,2 2 13 0,-4 0-11 0,2 0 2 15,-6 0-2-15,3 0-9 0,-5 0 12 0,2 0-1 16,-1 0 5-16,-2 0 1 0,0 7 1 0,3-2-3 16,-5 1-2-16,3 0 25 0,-3 1 5 0,-1 1 11 15,0 1-7-15,0-1 2 0,0 1-1 0,2 1-5 16,-1 0 13-16,2-1-31 0,2 1-8 16,0 0 0-16,5-1-20 0,-1-1 8 0,3 1-2 15,3-3 4-15,0 1 6 0,0 0 8 0,0 1-12 16,0-1-4-16,8-1 0 0,1-1-10 0,4 2 14 15,-4-2 0-15,5-1 2 0,1 0 2 0,2-4-6 16,-3 2-4-16,4-2-2 0,-2 0 2 0,1 0 2 16,-3 0 6-16,3-5 4 0,-2 3-6 0,0-5-2 15,-2 2-6-15,1 1 0 0,-1-4 2 0,-1 1 10 16,0-1-4-16,-3-1 4 0,4 1 0 0,-7-1-10 16,2 1 2-16,-1-1-4 0,-1 1-2 0,-2 1 4 15,-4-2 4-15,4 2-6 0,-4 1 10 16,0-3-2-16,0 1 4 0,0 3 0 0,0-2-10 0,-7-2 4 15,7 4-10-15,-6-2 8 0,2 2 2 0,2-2 6 16,0 1-4-16,2-1-2 0,-1 3-2 16,-1-3-10-16,-1 1 15 0,1 2-7 0,2-1 0 15,-3 2-26-15,0-1-16 0,-1-1-20 0,0 4-26 16,-1-3 19-16,1 4 7 0,-1 0 5 0,-3-3 1 16,0 3-26-16,0 0-46 0,2 0-21 0,-1 0-30 15,4 0-8-15</inkml:trace>
  <inkml:trace contextRef="#ctx0" brushRef="#br0" timeOffset="196006.4799">20231 5494 178 0,'0'0'3'0,"5"0"2"0,-2 0 33 15,1 0 17-15,-4 0 0 0,0 0 4 0,0 0-17 16,0 0-6-16,0 0 6 0,0 0-12 0,0 0-10 15,0 0-16-15,0 0-4 0,0 0 2 0,0 0-4 16,0 0 0-16,0 0 29 0,0 7 15 0,0 0 8 16,0 1 7-16,0 0-39 0,1 1 0 0,5 3-18 15,-3 2 2-15,0 1 1 0,1 0 36 0,-1 3 18 16,-1 0 8-16,1 3 2 0,-3 1-38 0,0 1-10 16,0 0-11-16,0 1-5 0,-10 0 10 0,-1-1-3 15,2 0 5-15,-4-1-2 0,-3 0-17 0,2-2 2 16,-7-1 2-16,-1-2-35 0,-1-3-66 0,0-2-65 15,-2 0-91-15,2-6 14 0</inkml:trace>
  <inkml:trace contextRef="#ctx0" brushRef="#br0" timeOffset="199962.7">14915 6658 350 0,'-3'0'22'0,"0"0"-6"0,1 0 0 0,-2 0 5 0,3 0-19 16,-1 0 8-16,0 5 6 0,1-5 0 0,-1 2-4 15,2 3 8-15,-1-5 19 0,-1 2 9 16,0 1 8-16,-1-1-5 0,0 0-20 0,0 1-7 15,-5-1-4-15,3 1-9 0,-3 1-8 0,2-1-5 16,-1 0-1-16,2 2 21 0,-4 1 6 0,4 0 9 16,-1 1 6-16,1 0-2 0,-1 5 4 0,2-2-3 15,-3 1-4-15,2 0-21 0,2 2-2 0,-1 0-11 16,3 0-4-16,1 0 3 0,0 0-9 0,0-1 14 16,0 0 2-16,5 0 11 0,0-2 2 15,1-3-14-15,2 3-1 0,2-3-6 0,-1-2-2 0,3 1 4 16,-2-2 4-16,3 1-2 0,-1-4 10 15,0 2-7-15,-1-1 5 0,0-2-14 0,-3 0-6 16,3 0-11-16,-2-6-5 0,-3-1 9 0,3-1 2 16,-5 3 21-16,5-5-5 0,-2 3 5 0,-2-5-16 15,1 4-1-15,-3-1 4 0,2-3-3 0,-2 2 22 16,2 0-11-16,-2 1-1 0,0-1-2 0,-1-1-13 16,-2 2 15-16,3 0-1 0,-1 0 10 0,-1 3-1 15,-1-3 1-15,0 2-5 0,0 2-10 0,0-1 0 16,0 0-9-16,0 1 19 0,0 1 2 0,0-1 9 15,0 1-4-15,0 0-11 0,-6 1-9 0,-1-2-2 16,1 1 7-16,2 0 0 0,-4 1 8 0,1-2 1 16,1 2-1-16,0 0-6 0,-1-1 4 0,3 1-2 15,-1-1-2-15,1 4 8 0,1-5-2 16,0 5 1-16,-1-3-1 0,2 1 4 0,1-1-5 16,-1-1-3-16,0 4-7 0,1-4-4 0,-1 3 9 15,2-2 5-15,0 2 13 0,0 0 6 0,0-1 1 16,0 2-10-16,0-1 1 0,0 1-10 0,0 0-8 15,0 0 11-15,0 0 1 0,5 0 7 0,-2 0-2 16,-1 0-1-16,2 0-10 0,-1 0-8 0,-1 0-1 16,3 0-7-16,0 0 14 0,-1 0-4 15,7 0 16-15,-1 0-12 0,3 0-2 0,4 0 2 16,2 0-10-16,1 0 14 0,1 6-4 0,4-3 6 0,-2 1-2 16,2 0 3-16,-2 0-3 0,2 0-11 0,-1-2 3 15,-3 1-4-15,-1-1 8 0,-2 1 9 16,-4-3 9-16,0 2-7 0,-6 0 3 0,-3-2-2 15,-2 0-10-15,-3 0 9 0,0 0 1 0,0 0 9 16,0 0-2-16,0 0-19 0,-3 0-9 0,-1 0-13 16,4-4 15-16,0 1 1 0,-3 1-4 0,3 2 16 15,0-3-23-15,0 1 13 0,0 2 0 0,0 0-39 16,0 0-8-16,0-2-47 0,0 1-34 0,0 1-29 16,0 0-44-16,0 0 3 0,0 0 37 0</inkml:trace>
  <inkml:trace contextRef="#ctx0" brushRef="#br0" timeOffset="200857.64">15126 6918 184 0,'0'0'-2'0,"0"0"14"0,0 0 12 16,0 0 19-16,0 0 14 0,0 0-13 0,0 0-4 15,0 0-22-15,0 0-10 0,3 0-1 0,0 0-3 16,0 0-2-16,-1 0-6 0,3-4 2 0,-4 4-8 16,4 0 10-16,1 0 3 0,-3 0-4 0,2 0 6 15,0 0 0-15,1 0-5 0,-1 0 2 0,1 0-6 16,0 0-10-16,-1 0 11 0,2 0 3 0,-1 5 10 15,3-2-1-15,-2 2-7 0,-1 1-2 0,-1-1-12 16,3 1 12-16,-4-1 7 0,-1 3 16 16,-1 0 3-16,1 1-3 0,-3-1-12 0,0 1-18 15,0-1-1-15,0 1-1 0,0-3 16 0,0 1 6 16,-5 0 1-16,2-2 8 0,-1 1-15 0,-2-3-2 16,4 0 3-16,0 1-8 0,1-3 3 0,-1-1 11 15,1 0 3-15,1 0 22 0,0 0 3 0,0 0 18 16,0 0 8-16,0 0-14 0,0 0-10 0,0-5-31 15,0 2-11-15,0 1-6 0,0-2 9 0,0 0-1 16,4 0-8-16,0-1-3 0,2 0 2 0,-2-2-1 16,-1 2 3-16,2-2 1 0,2 1-8 15,-2 0 10-15,2 1 4 0,1-2-2 0,0 2-2 16,3-1-8-16,-2-1-3 0,1 3-2 0,3-3 13 16,-2 1-4-16,0 2 4 0,5-1 0 0,-3 1 2 15,2-1 2-15,-4 2 1 0,3 0-5 0,-2-1-15 16,-3 4 1-16,2-1 4 0,-3 1 10 0,-2 0 4 15,3 0 9-15,-4 0-9 0,0 0-4 0,0 0-8 16,-2 0-4-16,0 0 2 0,-2 3 1 0,-1 1 13 16,3-1-1-16,-3 0 5 0,0 2-1 15,0 1-3-15,0-1-6 0,0 1-2 0,0 1 1 0,-5 1-5 16,0 1 14-16,5-4-10 0,-5 4 12 0,0 0-1 16,1 0-2-16,-1-1-5 0,1 0-7 0,2-2-11 15,0 3-35-15,-1-2-38 0,0 0-70 16,1-1-32-16</inkml:trace>
  <inkml:trace contextRef="#ctx0" brushRef="#br0" timeOffset="201446.53">15986 6878 413 0,'-3'0'8'16,"2"0"-4"-16,1 0 6 0,0 0 26 0,0 0 19 15,0 0 13-15,0-4 8 0,0 4-13 0,-6-4-30 16,6 2-7-16,0 2-23 0,-5 0-8 16,5 0-2-16,0 0-3 0,0 0 16 0,0 0-6 0,0 0 11 15,0 0 2-15,0 0-4 0,5 0-6 16,-2 0 1-16,0 0-6 0,-2 0-1 0,3 0 10 0,1 3-2 16,3-3 12-16,-2 3 1 0,1-2 5 15,5 2-8-15,-1-3-4 0,0 0-5 0,2 3-10 16,-2-2-2-16,0 0 4 0,2-1 2 0,-2 2-2 15,0-1 12-15,0 0-10 0,-2-1 7 0,1 0-3 16,-1 0-8-16,-1 0 2 0,4 0-11 0,-4 2 13 16,-1-2 0-16,0 0 8 0,1 0-5 0,-4 0 7 15,0 0-8-15,1 0-21 0,-3 0-25 0,0 0-64 16,-1 0-25-16,3 0-47 0,-3 0-2 0</inkml:trace>
  <inkml:trace contextRef="#ctx0" brushRef="#br0" timeOffset="201815.67">16024 7013 441 0,'0'1'3'0,"6"-1"-8"0,-5 1 3 16,1-1 11-16,1 0 34 0,-3 0 25 0,0 0 11 16,3 0 6-16,-3 0-25 0,4 1-22 0,-4-1-12 15,6 2-17-15,-2-2-7 0,0 1 11 0,2 0-2 16,-1-1 4-16,0 1-11 0,3 1-4 0,-2-1 0 15,2-1-12-15,0 1 16 0,-2 2-6 0,2 0 8 16,1-2 7-16,-2 2-15 0,1-2 4 0,0 0-4 16,2 1-2-16,-2-1 3 0,1-1 6 15,1 2-23-15,0-2-34 0,0 3-51 0,2-3-52 0,-1 0-34 16,0 0 15-16</inkml:trace>
  <inkml:trace contextRef="#ctx0" brushRef="#br0" timeOffset="202758.0799">16732 6839 163 0,'-4'2'-2'0,"0"-1"7"0,2 1 2 15,1-1 45-15,1-1 14 0,0 1-12 0,0-1 8 16,0 0-46-16,0 0-9 0,0 0 7 16,0 0-5-16,0 0-5 0,3 0-6 0,5 0-2 0,-7 0-12 15,2 0 8-15,2 0 6 0,0 0 5 16,-2 3 8-16,3 1 1 0,2-1-10 0,0 0-6 0,-1-2-1 16,0 0 5-16,3-1 7 0,-1 0 2 0,0 0 0 15,0 0-10-15,-3 0-3 0,2 0-12 16,-1-5 7-16,2 1 7 0,-1-2 4 0,0 2 10 15,0-1-7-15,2 0 3 0,-1 0-12 0,-3 0 1 16,-1 0 1-16,4 2-9 0,-3-3 9 0,-2 1 1 16,-1 1 9-16,-2 1-1 0,3 0-3 0,-4 0-2 15,0 1-18-15,0 0 11 0,0 0-2 0,0 1 10 16,0-3 4-16,0 2 2 0,-7-1 0 0,-2 0-14 16,5-1-1-16,-3 3-8 0,0-3 7 0,1 3 4 15,-1-3 10-15,1 4 5 0,0 0-1 0,0 0-8 16,-1 0-3-16,1 0-5 0,-3 0-8 15,4 0 10-15,-1 5 1 0,-3 0 2 0,0-1 5 16,1 2 17-16,3-2-14 0,-4 1 17 0,1 2 20 16,2-1-4-16,-1 2 11 0,-1 0-10 0,0-3-19 15,-1 4-3-15,3-1 6 0,-1 1 0 0,-1-1 3 16,1 1-3-16,2-1-6 0,-1-1 8 0,1 5-6 16,2-3 2-16,-4-1-8 0,4 1-10 0,0-1-4 15,-1 1-8-15,2-2 6 0,0 1-7 0,2 0 7 16,0-2 2-16,0 2-2 0,0-3 9 0,0 2 7 15,7-2-12-15,-3 2 4 0,2-2-6 0,-1-1-17 16,2 2 17-16,-3-2-2 0,1 1 2 0,0-2 6 16,3 0-1-16,0 1-7 0,-2-1 2 15,0-1-4-15,4 1-4 0,-2 0 4 0,1-2 6 16,4-1 2-16,-4 2-1 0,3 1 1 0,1-3-2 16,0 0-2-16,1 0-6 0,-1 0-8 0,-3 0-16 15,4 0-11-15,-3 0-7 0,0-5 4 0,-6 1 5 16,3 0-1-16,-4 0-17 0,0 1-19 0,-1 1-15 15,0-1-17-15,0 2-6 0,2 0-7 0</inkml:trace>
  <inkml:trace contextRef="#ctx0" brushRef="#br0" timeOffset="211381.26">18254 7291 178 0,'5'0'34'0,"-4"0"23"15,2 0 5-15,-3 0 0 0,4 0-32 0,-3 0-14 16,2 0 5-16,3 0 11 0,-2-4 20 0,0-1 3 16,1 5-8-16,0-4-3 0,1 1-17 0,0 0 4 15,-1 1 11-15,2-3-7 0,-2 2 7 16,-1-1-18-16,0-1-13 0,1 1 3 0,-1-2-18 0,-1-1 11 15,0 0 15-15,0-2 12 0,2 0-1 0,2-2-2 16,2 1-24-16,-1 2-20 0,1-1 8 16,2-3-12-16,0 3 9 0,1-2 12 0,-2-1-4 15,2 0 4-15,2 1-4 0,-2-2-16 0,0-2 7 16,-1 1 0-16,1-1 3 0,2 1 6 0,-1-2-6 16,-3 1 6-16,1 2-1 0,3-1 5 0,-3 2-4 15,2-3-6-15,-5 4 0 0,1 0-3 0,0 1 1 16,-1-1 3-16,-3 4 3 0,-2-1 4 0,1 3 3 15,-4 1-1-15,0-1-2 0,0 5-10 0,0-4 3 16,0 4-4-16,0-1-2 0,0 1 15 0,0 0-3 16,0 0 3-16,0 0-6 0,0 0 0 0,0 0-3 15,0 0-1-15,0 0 4 0,0 0-3 16,0 0-1-16,0 0 8 0,0 0-2 0,0 0-4 16,0 0 2-16,0 0-9 0,0 0 4 0,0 5 9 15,0-2 18-15,-5 2 33 0,-2-1-3 0,3 3-9 16,-1 3-22-16,-3-3-31 0,3 3 1 0,-3 4 4 15,4-2 14-15,-5 3 1 0,2 2 3 0,1-3 2 16,-3 1-7-16,2 2 0 0,3-3-1 0,-3 1-12 16,2 0 1-16,1-1 14 0,0-4-4 15,1 1 13-15,-1-3-8 0,4 1-7 0,-1-4 0 16,1 0-2-16,0-2-2 0,0 1 4 0,0-2 3 16,6-1-3-16,0-1 11 0,0 0-7 0,0 0-6 0,2 0 2 15,2-5-5-15,2-2-3 0,0 2 4 0,1-2 4 16,3-1-2-16,-3-1 7 0,2-1-1 15,0-1-8-15,0 0-3 0,1-1-12 0,0 0 1 16,-2 0 1-16,0 0 10 0,2-1 8 0,-2 0 1 16,1 2 4-16,-1 0-8 0,-1 1-2 0,-4 2-8 15,2 0 1-15,-3 0-3 0,-2 3 5 0,-2 0 5 16,0 1 9-16,1-1 5 0,-4 2-5 0,3 1 3 16,-4-1-10-16,0 1-10 0,1 2-3 0,-1-1 7 15,2 1-3-15,-2 0 18 0,0 0-1 0,0 0-6 16,0 0 2-16,0 0-12 0,0 0-3 0,0 0-8 15,0 0 9-15,0 0-1 0,0 0 11 0,0 0 6 16,0 6-4-16,-7-1 5 0,3 2 5 16,-2 2-9-16,2 1 1 0,0 0-6 0,-1 2-7 15,2 0 11-15,-2 2 0 0,0-1 7 0,2-2 2 16,2 1-3-16,-1 1-6 0,0-1 0 0,2-2-8 16,0 0 0-16,0 1 14 0,0-1-3 0,0-1 11 15,5-1 5-15,-2-1-12 0,5 3-5 0,-3-3-2 16,1 0-8-16,1-1-32 0,3 1-46 0,-2-3-75 15,4 1-71-15,-2 0-16 0</inkml:trace>
  <inkml:trace contextRef="#ctx0" brushRef="#br0" timeOffset="211840.61">18994 7166 434 0,'-2'0'-7'16,"2"0"-4"-16,0 0 8 0,0 0-3 0,0 0 22 15,0 0 18-15,0 0-1 0,0 0-1 0,0 0-13 16,0 0-19-16,2 0-10 0,4 0 10 0,-1 0 2 16,2 0 5-16,0 0 0 0,-2 0 2 0,4 0-11 15,2 0 4-15,-3 0 0 0,0 0-4 16,3 0 4-16,-3 0-8 0,2 0 8 0,-5 0-4 15,6 0 6-15,-1 0 7 0,-1-5-4 0,0 3 1 16,-1-3-5-16,0 3-6 0,-1-3-3 0,0 1-7 16,-3 0 8-16,3-1-6 0,-4 0-1 0,2 1 12 15,-2-1 5-15,-3-1 31 0,0-1 4 0,0 0 7 16,0 3-10-16,0-1-20 0,0 0-1 0,-8 1-11 16,2 0-5-16,-1 0-9 0,-1 2 2 0,1 0-4 15,-3 1 13-15,-1 1 13 0,-2 0 1 0,2 0-3 16,-4 0 0-16,0 8 3 0,0-1 6 0,-1-1 6 15,2 3-1-15,0-1 14 0,-1 0-1 16,2 2 16-16,4-1 4 0,-5 2-13 0,7 0 1 16,1-1-12-16,-1 2-9 0,2 0 0 0,0-2-13 15,5 2-7-15,0 3 5 0,0-2-4 0,10 3 9 16,0-2-4-16,0-2-36 0,7 1-36 0,-1-1-64 16,2-1-57-16,5-1-20 0,-1-3-40 0,3-2 30 15</inkml:trace>
  <inkml:trace contextRef="#ctx0" brushRef="#br0" timeOffset="-211575.75">17358 6914 163 0,'0'-2'8'0,"0"-1"30"0,0 1 18 0,0 2 12 16,0 0-11-16,0-3-24 0,0 3-22 0,-3 0-8 15,1 0-3-15,2 0 0 0,-3 0 21 0,1 0 6 16,1 0 23-16,1 0 1 0,-4 0-11 0,4 0-11 16,-1-1-15-16,-1 1-4 0,0-3-1 0,-1 2 3 15,3-3 5-15,-2 1 8 0,0 1-3 0,-1-2 11 16,3 0-9-16,-2 0-10 0,2 0 3 0,0 3-10 16,0-2 8-16,0 1 0 0,0 0 0 15,0 1-7-15,0 0-6 0,0 0 13 0,0 1 13 16,0 0 17-16,0 0 11 0,0 0-12 0,0 0-10 15,0 0-13-15,0 0-16 0,2 0-9 0,-2 0 4 16,5 0-4-16,-3 0 12 0,1 0-2 0,1 0-8 16,-3 0 2-16,4 0-12 0,0 3 7 0,0 1-1 15,1-1 6-15,3-1-4 0,-1 1 14 0,2 4-8 16,1-2-4-16,-2 0 4 0,1 2-12 0,1 0 4 16,-2 1 1-16,0-1 5 0,0 0 2 0,-1 1 5 15,-3-1-3-15,-1 3 0 0,1-2-2 0,-2-2-8 16,2 3 8-16,-5-1-6 0,0 1 4 15,0-1 6-15,0-1-2 0,0 1 3 0,-5 1-9 16,1-2-3-16,-1-2-1 0,3 0 4 0,-2 2 14 16,2-2 5-16,-2 0-14 0,3 0 3 0,-2-1-10 15,3-1-7-15,-5 1 15 0,5 0-10 0,-1 0 8 16,-1-2 7-16,2 0-1 0,0 1-2 0,0-2 2 16,0 0-14-16,0 0-6 0,0-1 10 0,0 0-2 15,0 2 18-15,0-2-2 0,0 0-7 0,0 0-1 16,0 1-7-16,0-1 4 0,0 0 7 0,0 0 4 15,0 0-7-15,0 0 5 0,0 0-8 0,0 0-2 16,0 0 14-16,0 0-9 0,0 0 13 0,0 0-9 16,0 0-1-16,0 0-8 0,3 0-6 0,-3-5 1 15,5 1-3-15,-5 0 12 0,0 2-4 0,3-3 11 16,-2 3-11-16,-1-3-4 0,0 3 6 16,0-1-13-16,0 0 13 0,4 1-2 0,-4-3 2 15,1 5 1-15,0-5-7 0,2 3 3 0,-2-3-11 16,1 2 6-16,-1 0 5 0,3-3 2 0,-3 1-1 15,2 0 6-15,2-2-14 0,-1 1 5 0,1-1-1 16,-1 0-8-16,0 2 14 0,1-2-12 0,1 0 12 16,-4 0-6-16,4 2 4 0,-3 0 6 15,4-2-12-15,-2 3 8 0,-1-1-11 0,1 0-1 0,1 1-3 16,-3 0 5-16,2 0 4 0,1 1 6 16,-1 0 2-16,0 1-4 0,1 0-4 0,1-1-10 0,-3 1 16 15,1 2-10-15,3-1 12 0,-2-1 2 16,1 2-8-16,-4 0 2 0,1 0-5 0,0 0 3 15,-1 0-6-15,1 0 6 0,0 0-2 0,-1 0 0 16,-2 0 8-16,3 0-2 0,-1 0-4 0,0 0 2 16,-2 0-2-16,3 3 0 0,-1 2 6 0,1-3-6 15,1 1 2-15,0 2-2 0,2-3 4 0,-3 3-4 16,1-3-3-16,3 2-1 0,-4 0-7 0,1 1 11 16,0-1 4-16,-2 1 5 0,2 1 3 0,1-5-6 15,-4 4-3-15,1 0-2 0,0 2-5 0,-3-3 4 16,0 1 0-16,0-2-1 0,2 2 12 15,-2-1-5-15,0 2-1 0,0-2 1 0,0 1-10 16,0 0 3-16,-5 0-5 0,2-1 7 0,-3 3 4 16,3-1 7-16,-1-1-3 0,2 2-1 0,0-2-4 15,-2 1-12-15,4 0 7 0,-3-1-1 0,3 2 4 16,-2-3 3-16,1 1 1 0,1-1-2 0,0 3-6 16,0-3 0-16,0 0-3 0,0-3 13 0,0 4-2 15,0-1 5-15,0-1 1 0,0-1-12 0,0 1 6 16,0-1-3-16,0 1 1 0,3-3-2 0,4 2 0 15,-5 0 0-15,0-1 12 0,3 0-1 0,1 0-9 16,-3-1-21-16,2 0-43 0,-3 0-44 0,1 0-18 16,0 0-47-16,0 0-5 0,-1 0-5 15,1 0 8-15</inkml:trace>
  <inkml:trace contextRef="#ctx0" brushRef="#br0" timeOffset="-210942.3299">17884 7132 157 0,'-4'-4'10'0,"4"3"9"0,0-1 27 0,0 2 15 16,0-1-2-16,0-1-12 0,0 0-30 16,0 2-3-16,0 0-5 0,0 0 19 0,0 0 11 15,0 0-3-15,0 0 1 0,0 0-10 0,0 0-7 16,0 0-6-16,0 0 14 0,0 0-7 0,0 0 14 16,0 0 4-16,0 0-17 0,0 0 1 0,0 0-15 15,0 0-8-15,0 0 0 0,0 0 0 0,0 0 1 16,0 0 3-16,0 0-1 0,0 0-6 0,0 0-1 15,0 0-1-15,-7 5-6 0,7-5 0 0,0 7 5 16,0-5 1-16,0 1 8 0,0 3 1 0,0-2 2 16,0 3-8-16,0 2-4 0,0 0 5 0,0 1-5 15,0 3 19-15,0-1-2 0,0 0 2 0,0 1-12 16,0-1-4-16,-5 0-6 0,0-3 0 16,2 3 13-16,2-2-8 0,-1-2 17 0,-1 1-4 15,1-2-4-15,2-2 0 0,-1 1-10 0,-2-3 1 16,1 3-1-16,1-5 9 0,-1 2 1 0,-1-2 8 15,3 2 0-15,0-2-4 0,0-1-4 0,0 0-3 16,0 0 0-16,0 0-4 0,0 0 2 0,0 0-27 16,0 0-28-16,0 0-50 0,0-5-21 15,0 1-22-15,6 1 13 0,0-1 25 0</inkml:trace>
  <inkml:trace contextRef="#ctx0" brushRef="#br0" timeOffset="-196076.24">17889 7145 137 0,'0'0'8'16,"0"0"-3"-16,0 0 3 0,0 0-5 0,0 0-8 15,0 0-5-15,0 0 3 0,0 0 7 0,0 0-1 16,0 0 12-16,0 0 3 0,0 0 20 0,-4 0 16 16,4 0 4-16,0 0 2 0,0 0-23 0,0 0-12 15,0 0-11-15,-5 0-4 0,5 0 2 0,0 0 6 16,0 0 4-16,0 0-6 0,0 0 1 0,0 0-4 16,0 0 1-16,0 0 6 0,0 0 2 0,0 0 7 15,0 0 15-15,0 0-4 0,0 0 2 16,0 0-9-16,0 0-18 0,0 0 2 0,0 0-1 15,0 0 10-15,0 0 0 0,7 0 4 0,-5 0-10 16,1 0-12-16,-2 0-4 0,1 0-7 0,0 0-4 16,-2 0-4-16,1 0 12 0,-1 0-5 0,0 0 10 15,0 0 9-15,0 0-3 0,0 0-3 0,0 0-7 16,0 0-9-16,0 0-4 0,0 0 15 0,0 0 2 16,0 0 17-16,0 0-8 0,0 0-8 0,0 0-7 15,0 0-5-15,0 0-2 0,5 0 2 0,-2 0 13 16,1 0-4-16,-4 0 15 0,5 0-11 0,-1 0-3 15,-3 0-10-15,1 0-4 0,0 4 2 0,-1-1 4 16,-1-3 9-16,0 4 3 0,2-1 10 16,-1-1-8-16,-1 0-3 0,0 1-6 0,2 0-9 15,-2 1 5-15,2-2-1 0,-1 1 7 0,-1 0 9 16,0-1-1-16,0 1-5 0,0 0-4 0,3-2-5 16,-3-1 3-16,0 2 12 0,2 1-4 0,0-3 4 15,-2 2-11-15,0 0-3 0,5-1-5 0,-5-1 1 16,2 3 9-16,0-2 0 0,-1 2 2 0,0-3 0 15,-1 0 5-15,3 0-3 0,-3 3 7 0,0-2-15 16,0-1-5-16,0 1-2 0,0-1-1 0,0 0 17 16,0 2-1-16,1 0 12 0,-1-2-8 0,0 1-1 15,0-1-7-15,0 1-9 0,2-1 3 16,-1 1-8-16,-1 0 12 0,2 0-4 0,-2 0 15 16,2 1-3-16,-2-2 3 0,1 3 0 0,2-3-7 15,-1 2 3-15,0 0-14 0,2 1 5 0,-1-2-3 16,-3 0-4-16,3 2 4 0,1-1 9 0,-4 1-2 15,1-2 9-15,1 1 2 0,-2-1-7 0,0 0-6 16,1 0-4-16,-1 2-3 0,0-3-4 0,0 3 21 16,0-3-10-16,0 1 11 0,4 0 2 0,-4 1-11 15,0-2 2-15,0 1-2 0,1 0-9 16,1 1 0-16,-2-1 9 0,1-1-2 0,-1 0 13 16,0 0-4-16,2 0 0 0,-2 2-9 0,0-2-5 0,0 0-6 15,0 3 2-15,0-3 8 0,0 0 1 16,0 0 17-16,0 0-8 0,0 0 2 0,0 0-7 15,0 2-6-15,0-2 2 0,0 2-9 0,0-1 2 16,0-1 2-16,0 0 3 0,0 2 8 0,0-1 5 16,0-1-3-16,0 1 1 0,0 2-2 0,0-3 1 15,0 0-12-15,0 3 3 0,0-2-7 0,0 0 1 16,0 1 11-16,0 1-9 0,0-2 12 0,0 0-3 16,0 1 7-16,-6-1-5 0,6 1-2 0,-4-2-4 15,0 3-11-15,4-1 10 0,-4-2-9 0,-1 3 18 16,0 0 1-16,5-2 4 0,-4 2-2 0,1-1-5 15,2 1-9-15,1-2-5 0,-2 1 7 16,0-1-1-16,1 0 15 0,-1-1-5 0,2 1-5 16,0-1-4-16,-1 3-14 0,1-3 12 0,0 3 3 15,0-3 11-15,-3 0 8 0,3 0-12 0,-1 0-3 16,0 0-19-16,-1 0 5 0,2 0 8 0,-2 0 10 16,2 1 5-16,-5 0-6 0,5 1-5 0,-4-2-11 15,1 1 6-15,3-1 3 0,-3 0 7 0,0 3 1 16,0-3-6-16,-2 1-4 0,1-1-3 0,3 0 12 15,-3 0-1-15,4 2 1 0,-4-2-5 0,4 3-13 16,-3-3 15-16,3 0-6 0,0 0 10 0,-1 0 7 16,1 0-13-16,-2 0 0 0,0 0-7 0,2 0-1 15,0 0 7-15,0 0 10 0,0 0 4 16,0 0-6-16,0 0-7 0,0 0-13 0,0 0-2 16,0 0 8-16,0 0 7 0,0 0 13 0,0 0 2 15,0 0-12-15,0 0-3 0,0 0-9 0,0 0-4 16,0 0 10-16,0 0 1 0,0 0 9 0,0 0 1 15,-5 0-10-15,1 0-2 0,0 0-4 0,-1 0 10 16,5 0-2-16,-4 0 13 0,1 0-7 0,2 0-1 16,-3 0 2-16,4 0-16 0,0 0 4 15,0 0-2-15,0 0 5 0,0 0 7 0,0 0 8 16,0 0-15-16,0 0-1 0,0 0-5 0,0 0-5 16,0 0 13-16,0 0 0 0,0 0 11 0,0 0-3 15,0 0-6-15,-5 0-1 0,5 0-13 0,0 0 4 16,-3 0 6-16,3 0 4 0,0 0-4 0,0 0-9 15,0 0-9-15,0 0-4 0,0 0 6 0,0 0 7 16,0 0 8-16,0 0-4 0,0 0 1 0,3 0-26 16,1 0-24-16,-4 0-8 0,1 0-63 0,3 0-13 15</inkml:trace>
  <inkml:trace contextRef="#ctx0" brushRef="#br0" timeOffset="-192876.73">14328 6119 191 0,'4'0'-4'0,"-1"-1"1"0,-3 1 10 0,2 0 14 15,0 0 22-15,-2-2 12 0,0 2-10 0,0 0-7 16,0 0-24-16,0 0-12 0,0 0-4 0,0 0-10 16,0 0-2-16,0 0 2 0,0 0 7 0,-4 0-1 15,4 0 19-15,0 4-5 0,0 0 1 0,-5 0-11 16,1 0-3-16,3 1-7 0,1-1 0 0,-2 2 24 16,0 1-5-16,1-2 9 0,-1 3 6 0,0-1-9 15,2 0-3-15,-1 1 1 0,-1 1-17 0,1 0 1 16,-1 0 25-16,0 2 6 0,-2-1 15 0,0 2 2 15,-3 0-18-15,2 1-7 0,-1 0 0 16,0 0-4-16,0-1 0 0,1 0 1 0,-2 0-11 16,2 0-3-16,2 0-1 0,-2-2 2 0,0 2 4 15,0 0 9-15,1 0-8 0,-1-2 2 0,-1 2-11 16,1-2-3-16,0 1-3 0,0 1-3 0,-2-2 19 16,2 1-5-16,0 1 34 0,-3-1 5 0,1 4-8 15,0-3-2-15,-1 1-29 0,0 2-10 0,2-2 3 16,0 1 6-16,0-1-4 0,2 1 2 0,0-1-1 15,0 0 2-15,3 0-1 0,-3 1 10 0,3 0-5 16,-2-1 1-16,3 1-6 0,-1-2-2 0,1 0-6 16,-2-2-3-16,-1 2 17 0,3-4-10 15,-2 1 12-15,2-2-3 0,-3 0-3 0,1-2 0 16,1 0-4-16,-1-1 2 0,2 0-10 0,-2 0 16 16,1 1-6-16,-2-2 7 0,-2 2 5 0,5 0-12 15,-3 2 2-15,2 0-4 0,-4 0 0 0,2 0 2 16,-1 1-4-16,-1 0-2 0,1 1 10 0,-1-1-6 15,1 1 12-15,-1-2 1 0,1 2-9 0,1-1-2 16,-2 0-2-16,2-1-5 0,-3-1-3 0,3 0 16 16,0 1-5-16,-2-2 7 0,2 1 5 0,0-3-9 15,-1 2-4-15,1 0-6 0,-3 0-5 16,3-3 2-16,2 1 11 0,-4 2 3 0,3-1 5 16,-1 2-1-16,0-2-5 0,-1 1-10 0,0 0 2 15,-1 2 1-15,0-2 1 0,1 3 5 0,0-2 1 16,1 2 2-16,-2-1 0 0,1 0 1 0,-2-1-5 15,2 1 2-15,0 0-6 0,0-2 2 0,1 1 4 16,0-1-3-16,0 2 3 0,1 0-2 0,0-1 3 16,1-2-1-16,-3 0 1 0,2 0-3 0,0-2-4 15,2 0-5-15,0-1 3 0,0-1 4 16,0 2 2-16,0-2 7 0,0 0-7 0,0 2-2 0,0-2-2 16,0 1-9-16,0 0 8 0,0-1 6 0,-1 0 5 15,-1 1 3-15,0-1 0 0,2 1-15 0,-3 0 1 16,3 0-1-16,-1-1-4 0,-1 2 6 0,1 1-1 15,-1-1 6-15,0-2-3 0,-1 3 13 0,1 0-9 16,-1-2-6-16,1 3 0 0,-2 0-9 16,3 1 11-16,-3-1 0 0,3-1 8 0,-2 1-1 15,1 1-3-15,0 0 0 0,2-3-8 0,-3 1-4 16,3 4-3-16,0-3 11 0,0-1-3 0,0 1 12 16,0-1-5-16,-1 0-6 0,-1 2 0 0,2-2-7 15,-2 1 14-15,2-1-7 0,0 2 11 0,0 0-5 16,0-1-4-16,0-1 2 0,0 1-8 0,0 0 1 15,0-3-1-15,0 1 10 0,0 1 0 0,0-3 9 16,0 2-8-16,0 0-5 0,0-2-1 0,0 1-11 16,0-1 7-16,0 0 1 0,0 0 10 0,4 0-4 15,-4 0 9-15,1 0-7 0,2 0-4 0,-1 2 0 16,0-2-6-16,1 1 10 0,-2 0-4 16,3 2 7-16,-1-3 1 0,1 0-10 0,-2 3-3 15,1-2 5-15,0 0-12 0,2-1 8 0,-2 2 4 16,2 0-2-16,-2 0 15 0,5-1-5 0,-3 0 0 15,1 0-6-15,1 0-10 0,1 1 0 0,2-2 7 16,0 3 6-16,6-2-1 0,-2 0 0 0,6 3-10 16,-2-1-1-16,2 1 3 0,1 1-4 0,0 0 10 15,-1 1-4-15,3-1 8 0,1 1-3 16,-3 1 3-16,1-2-2 0,5 2-8 0,-2-2 8 16,0-1-13-16,1 0 9 0,-2 1-2 0,-1-1 0 15,1-1 11-15,-3 0-9 0,-1-1-3 0,1 0-1 16,-4-1-6-16,2 0 1 0,-2 1 11 0,-2-2 3 15,3 0 5-15,-3 0 1 0,0 0-11 0,0 0-2 16,1 0-2-16,0-4-3 0,2 4 1 0,-1-4 8 16,4 1-2-16,3 3 8 0,0 0-1 0,1 0-9 15,2 0-7-15,2 0-2 0,1 0 15 0,-4 0-1 16,1 0 12-16,0 0-11 0,1 3-10 0,-1-3 1 16,-2 2-9-16,0 1 12 0,0-2 1 15,2 2 6-15,-2-2 1 0,0 3-2 0,0-1-6 0,-1-1-11 16,0 1 9-16,-1 1-2 0,1 1 5 0,-3-1 12 15,3 0-5-15,-4 0-3 0,2 1 1 16,-3-1-12-16,1 0 3 0,3 0 5 0,-2 1-2 16,1-1 7-16,0 2-1 0,-2-2-4 0,2 1-3 15,2 0-8-15,0-1 5 0,-2 3 6 0,3-1 4 16,-1-1 9-16,1-1-4 0,3 2-14 0,-1-2 12 16,-2 1-18-16,-2 0-4 0,-1-1 17 0,0-1-15 15,-6 1 22-15,3-3-3 0,-6 2-3 0,0-1 6 16,1 0-11-16,-5-1 1 0,4 0-5 0,-2-1-3 15,1 0 2-15,-1 0 10 0,5 0-3 0,0 2 6 16,3-1-6-16,3 0-2 0,4 2-4 0,4-2 3 16,2 3 1-16,6 0-3 0,4 2 8 15,-2 2-10-15,5-1 9 0,-1 3-2 0,0-3-2 16,-1 2 0-16,-1-1-6 0,-3 0-8 0,-4-1-3 16,-5-2-3-16,0 2-6 0,-7-3 10 0,-3 1 3 15,-3-4 15-15,-4 3 2 0,-3-4 5 0,-3 0-3 16,3 3 2-16,-3-3-3 0,1 0 5 0,0 0-3 15,2 0-1-15,0 0 1 0,3 0-10 0,-2 0-2 16,7 0-4-16,-4 0-8 0,6 0 10 0,2 0 11 16,4 0-8-16,-2 0 19 0,3 4-5 0,1 1-8 15,2 0 1-15,-2 0-1 0,2 1 0 16,-3-1 9-16,-2 2-5 0,-1-2 0 0,-3-1-2 16,-2 0-8-16,-5-1 5 0,0-1-7 0,-3 1 5 15,-2-1-3-15,0-2 6 0,-4 0-11 0,4 0 9 16,2 0 2-16,-1 2 4 0,2-2 7 0,1 0-6 15,-1 2 1-15,2-2-2 0,1 0-3 0,0 2-4 16,2-2-3-16,-2 1-5 0,1-1 4 0,1 1 1 16,1-1 10-16,1 1-2 0,1 2 3 0,-2-3 1 15,7 4-4-15,0-3 0 0,0 2-8 0,1 0 1 16,2-1-10-16,-1 0 13 0,0 0 2 0,-2 1 5 16,-2-2 1-16,-2 0-1 0,-3-1 3 0,-2 0-5 15,-3 0 7-15,2 0-16 0,-4 0-1 0,2 0-4 16,1 0-6-16,1 0 13 0,0 0 8 0,1 0 2 15,1 0 10-15,-2 0-10 0,0 0-2 16,3 0-4-16,-4 0-10 0,1 0 3 0,2 0-4 16,-4 0 7-16,5 0 4 0,-1 3 13 0,0-3-4 15,1 0-5-15,2 0-6 0,-2 3-9 0,0-2 2 16,-1 2 5-16,4-3 10 0,-7 1-1 0,5 0 1 16,-5 1-6-16,4-1-4 0,-6-1-5 0,2 3 2 15,2-2 12-15,0 0-1 0,-2-1 7 0,4 1-4 16,-4 1-7-16,3-1 0 0,0-1-5 0,-4 3-3 15,0-3-1-15,-1 1 11 0,0-1-4 0,-2 0 15 16,0 0-8-16,-2 0-16 0,4 0 8 0,1 0-10 16,-1 0 11-16,6 0 8 0,-2 0 10 0,3 0-10 15,-1 0-3-15,4 0-8 0,-2 0-12 16,4 0 15-16,-4 0-3 0,1 0 12 0,0 0-2 16,-4 0 7-16,0 4-7 0,-1-4-6 0,-5 0-9 15,2 0-8-15,1 0 12 0,-3 0 6 0,5 0 11 16,-3 0 2-16,2 0-13 0,0 0-2 0,-4 0-5 15,1 0-1-15,1 0 12 0,1 0 2 0,-3 0 1 16,-3 0-3-16,5 0-6 0,-4 0-9 0,4 0 4 16,-4 0 5-16,3 0 6 0,3 0 1 0,3 0-5 15,1 0-7-15,0 0-4 0,0 0 7 16,6 0 6-16,-2 0 7 0,-2 0-2 0,1 4-1 16,0-4-4-16,-5 0-8 0,0 0-1 0,-4 0 5 15,0 0 4-15,-1 0 3 0,-2 0 6 0,-2 0-11 16,2 0-3-16,-2 0-7 0,1 0-3 0,1-2 13 15,0 0-1-15,0 1 15 0,-2-1-6 0,0 1-8 16,5 0 0-16,-7-2-11 0,2 3 3 0,5-3 3 16,-5 2 9-16,3-1 1 0,3-1 4 0,-1 3-5 15,5-1-6-15,-1-1-5 0,1 1-10 0,-1 0 12 16,3 1-2-16,-2 0 12 0,0 0 0 0,-1 0 8 16,-2 0-7-16,-2-3-6 0,-4 3 0 0,4 0-8 15,-6-1 7-15,0 1-7 0,-3-2 12 16,0 1-6-16,-1 0 10 0,-1 0-1 0,-2 0-2 0,3 0-7 15,-1-3-7-15,0 4-2 0,0-3 1 0,-1 2 13 16,2 0 1-16,1 0 5 0,-3 0-4 16,2-1-6-16,2 1-3 0,-1-1-9 0,0 2 11 15,2-1-7-15,-1 0 13 0,0-2 12 16,0 3-9-16,-2 0 4 0,0 0-12 0,0 0-14 0,2 0 2 16,-4 0 10-16,0-3-5 0,-1 3 14 0,0 0-3 15,0 0-3-15,0 0 0 0,0 0-14 0,0 0-51 16,0 0-15-16,0 0-63 0,0 0-26 0</inkml:trace>
  <inkml:trace contextRef="#ctx0" brushRef="#br0" timeOffset="-189518.11">14421 6096 150 0,'3'0'3'15,"2"3"0"-15,-2-3-6 0,0 2-2 0,2-1 0 16,-2 0 25-16,2 0 37 0,-1 1 14 0,1-1-2 15,0 0-20-15,0 2-26 0,0-3-4 0,3 2 6 16,-1-1-6-16,1-1 4 0,0 2-8 0,1-2-14 16,1 0-2-16,0 0-5 0,2 0 3 0,-1 0 6 15,0 0 12-15,0 0 1 0,-1 0-7 0,0 0-6 16,3 0-6-16,-6 0-1 0,6 0 11 0,-1 0 6 16,-1 0 1-16,2 0 3 0,-2 0-9 15,2 0 10-15,-1 0-1 0,1 0-10 0,2 0 4 0,-2 0-9 16,4 0 10-16,0 0-3 0,1 0 6 15,-2 0-13-15,6 0-9 0,2 0-1 0,0 0-6 16,-2 0 14-16,3 0-4 0,2 0 15 0,0 0-2 16,0 0 0-16,3 0-7 0,-3 0-7 0,1 0-1 15,-2 0-3-15,1 0 13 0,-1 0 1 0,1 0-1 16,-3 0 1-16,-1 0 1 0,-3 0-12 0,0 0 10 16,-1 0-8-16,-3 0-5 0,-1 0 6 0,2 0-5 15,-4 0 8-15,2 0-2 0,-3 4 10 0,1-1-1 16,0-2-5-16,-2 0 3 0,3-1-8 15,-1 3-7-15,-2-3 3 0,0 0 4 0,0 2-1 16,-3 0 13-16,0-1 0 0,-1-1-5 0,0 4-2 16,1-1-6-16,0-2-1 0,-1 3-3 0,0-4 6 15,3 4-1-15,3-3 5 0,-3 3 5 0,1-4 0 16,2 3-7-16,-2-1 2 0,0 1-6 0,1-1 3 16,3 1 2-16,0-1-6 0,-2 0-4 0,3 1 5 15,0-1 0-15,1 0 3 0,-1 1 17 0,3-1-9 16,-4 1-1-16,0-1-4 0,0 1-12 0,-1-1-1 15,-3-1 6-15,-1 1 3 0,0 0 4 0,-2 0 2 16,0-2 1-16,3 3 8 0,-3-3-13 0,2 0 0 16,2 4-11-16,-1-3-2 0,5 2 11 0,0-1 0 15,3 1 13-15,0-2-3 0,1 2-3 0,2-1-1 16,-1 1-6-16,0 1-3 0,1-2-1 16,-1 1 4-16,2 0-3 0,-3-1 9 0,-4078 1-6 15,8165 1 9-15,-4083-3 2 0,2 3-13 0,-3-1 3 16,2 1-7-16,-1-1-2 0,-1 2 6 0,-1-2 2 15,-2 1 0-15,-1-2 11 0,2 1 0 0,-3 2-1 16,2-1-10-16,-2 0-4 0,0 0 1 0,-1-2-3 16,4 1 7-16,-4 3-3 0,5-3 4 0,-1 0 8 15,4 2 1-15,-3-1 0 0,1-1-7 16,2-1-10-16,-2 0 5 0,-2-1-6 0,4 2 1 16,-3-2 12-16,3 0-12 0,1 1 5 0,-4 1 6 15,7-1-3-15,-4 2 11 0,2 0 0 0,-2 0-7 16,-2-2 2-16,2 1-15 0,-2 1 3 0,1-1 1 15,-2-1 1-15,-2 1 2 0,0 1 2 0,3-3 0 16,-2 3 0-16,1-1 2 0,-2-1-4 0,2 1-2 16,-6-3-1-16,3 2 10 0,-4-2-1 0,-2 0 5 15,0 0 0-15,-1 0-9 0,-2 0-1 0,0 0-7 16,0 0-1-16,0 0 0 0,-2-3 3 0,2 3 10 16,1 0 1-16,-2-4 1 0,1 4 3 15,-2 0-9-15,3 0-3 0,-1-1-6 0,-1 1-2 0,1 0 9 16,1 0 2-16,-2 0 13 0,4-2-2 0,-4 2-6 15,3-2-9-15,-2 0-5 0,1 2 0 16,0 0 0-16,3 0 14 0,1 0-1 0,-1 0 7 16,3 0-7-16,1 0-6 0,1 0 0 0,-2 0-11 15,-3 4 17-15,-1-2-4 0,1-2 7 0,-5 1-3 16,2-1-8-16,-1 0 2 0,1 4-13 0,3-3 15 16,4 1-2-16,6 1 10 0,2 0 1 0,4 1-9 15,0 0 2-15,2 1-13 0,3 0 7 0,-3 0 1 16,-2 0 1-16,-4-3 11 0,0 1-2 0,-6 1-5 15,-3-3 0-15,-1 1-13 0,0-2 6 0,-2 0 8 16,0 0-6-16,1 0 8 0,-4 0-3 0,0 0 1 16,0 0 7-16,-1 0-1 0,-2-7-7 0,2 7-6 15,-2-4-7-15,2 1-3 0,-2 1 15 0,4-1-1 16,0 1 8-16,0-1 1 0,-1 3-9 16,4 0-4-16,4 0-3 0,3 0 1 0,3 0-7 15,3 5 8-15,5-1 3 0,5 1 6 0,2 0 3 16,-2 2 8-16,3-3-8 0,-1 0-11 0,-4 1 4 15,-4-1-5-15,-2-1-1 0,-4 1 8 0,-3-3-7 16,-5-1-2-16,-3 0 10 0,-4 0-1 0,0 0 7 16,-5 0-5-16,1-5-10 0,-1 0 4 0,0 2-5 15,0-1 4-15,-1 0 1 0,2 0 0 16,-1-1 2-16,2 1 7 0,-2 1-5 0,2-1-4 16,2 1-1-16,0-1-12 0,0 1 6 0,6 1 2 15,-3 0 12-15,-1-1 1 0,4 1-1 0,-3-1-7 16,2 1-7-16,1 1-1 0,2 1 4 0,2 0 5 15,3 0 6-15,0 0 8 0,1 0-15 0,-1 0 4 16,1 0-13-16,-3 5 0 0,-2-2 15 0,-5-3-4 16,2 0 5-16,-7 3 0 0,5-1 0 0,1 0-5 15,0 1-1-15,5 1-8 0,5 1-3 16,2 0 12-16,1 0-2 0,4 2 12 0,-2-2 1 0,0 0-8 16,-2-1-3-16,-4 1-5 0,-3-2 2 0,-3-1-3 15,-3 0 8-15,0-2 3 0,-2 0-3 0,1 0-2 16,1 0-2-16,0 0-8 0,-2 0 3 0,3 0 2 15,-4 0-1-15,2 0 6 0,-2 0-1 16,-3 0 1-16,2 0 0 0,-1 0 3 0,-2 0 4 16,-2 0-2-16,3 0-3 0,-4 0 0 0,2 0-9 15,-3 0 2-15,0 0 1 0,1 0-1 0,-1 0-1 16,1 0-1-16,-2 0 3 0,3 0 0 0,-3 0 6 16,1 0-2-16,-3 0 6 0,2 0-8 0,-2 0 4 15,-1 0 1-15,0 0-8 0,0 0-4 0,0 3 0 16,0-3 0-16,0 0 0 0,0 0 11 0,0 2-2 15,0 1 5-15,0-1-2 0,0 0 1 0,0 1-4 16,0 0-2-16,0-1 0 0,0 2-1 0,0 0-6 16,0 0 2-16,0-2 0 0,0 3 0 0,0 1 11 15,0-2-1-15,0 1 8 0,-4-3-1 16,4 3-5-16,-5-1-1 0,2-1-6 0,-3 0-7 16,4 2 8-16,-3 0-6 0,2 0 3 0,-3 0 11 15,1-1-5-15,1 3 5 0,-1-1 4 0,0 2 1 16,0 0 5-16,-1 1 1 0,3-1-15 0,-2 2-1 15,2-1-5-15,0 1-1 0,-4-2 6 0,6 1-2 16,-3-1 10-16,0 1-6 0,3-2 8 0,-3 0-1 16,3 1-13-16,-1-1 2 0,-1-2-5 0,1 2-4 15,1-2 5-15,-3 2 8 0,4-2-2 16,-3 2 5-16,2-2-2 0,-3 0 0 0,4 0-6 16,-1 1 1-16,-2 0-7 0,2-1-4 0,-1 0 18 15,2 1-7-15,0 1 13 0,0-2-4 0,0 1-8 16,0 1-1-16,0 0 0 0,-2 0 0 0,2 1 0 15,0 4 8-15,0 0-8 0,0 0 5 0,0 5-1 16,0 0 1-16,0-1 3 0,0 0-1 0,0 0-5 16,0-1-13-16,0-1 7 0,0 0-1 0,0-3 10 15,0 0 4-15,0-3 2 0,0 0-2 0,0-1-11 16,0-1 4-16,0-1-13 0,0 0-1 0,0-2 8 16,0 1 4-16,-5-1 5 0,2 1 8 0,-2-3-13 15,2 1 7-15,0 1-10 0,0-1-3 0,-5 1 6 16,5 2-7-16,-2-1 16 0,2 1-4 0,-2 0 28 15,4 3 37-15,-4 1 20 0,0 3-9 16,5 0-14-16,0 5-35 0,0 0-26 0,0 3 5 16,0-2-11-16,0 2-4 0,6 1-9 0,-1-1 7 15,-2-3 8-15,0 0 0 0,-1-3 15 0,1-2-11 16,-3 2-8-16,2-4-7 0,0-2-6 0,-2-1 9 16,0-1 2-16,0-2 17 0,0 1-5 0,0-2 3 15,0 0-9-15,-7-2-6 0,4 2 1 0,-2-1-12 16,0 1 11-16,-1 0-6 0,3-1 14 0,-2-1 3 15,2 5-1-15,-2-4 4 0,2 4-8 0,0-3-6 16,1 4 4-16,-1 1-4 0,-4082-3-4 0,8164 4-1 16,-4080-1-14-16,1 2 8 0,0-2 0 0,0-2 15 15,0 2 8-15,-2-4-6 0,0 3 1 16,1-1-10-16,-1 1-4 0,0-1 5 0,-1-1 4 16,2 2 8-16,-3-3 3 0,1 0-9 0,3 3-4 15,-3-2 0-15,0 0 2 0,0 0 8 0,2 2 11 16,-1 5 2-16,0-2-2 0,1 2-4 0,1 0-16 15,0 4-7-15,0-3-1 0,0 4 5 0,0-2 4 16,0 2 2-16,0-3 6 0,0-2-12 0,5 2 8 16,-5-1 0-16,3-3 4 0,-3-2 3 0,0-2-3 15,0 0-6-15,0-3-2 0,0 0 2 16,0 0 4-16,0-3-3 0,0 1 5 0,0 0-10 16,0-1-1-16,-5 0 5 0,0 0-10 0,2 0 8 15,0 0-2-15,-1 0 3 0,4 0 1 0,-3 0 5 16,2 0 5-16,-4 0-1 0,2 7-5 0,2-2 4 15,-3-3-5-15,-1 4-5 0,2-2 6 0,2-1-8 16,-5-1 3-16,4 1 1 0,-4 0-2 0,3-1 0 16,-1 0-6-16,3 0 1 0,-3-2 3 0,-4080 3 4 15,8165-2 4-15,-4082-1-4 0,1 1 4 16,-2-1-6-16,2 1-6 0,0-1-5 0,0 0-17 0,0 0-17 16,0 0-11-16,0 0-10 0,0 0-7 0,0 0-30 15,0 0-6-15,0 0-35 0,0 1-16 0</inkml:trace>
  <inkml:trace contextRef="#ctx0" brushRef="#br0" timeOffset="-186753.9799">13864 8788 68 0,'0'0'-4'0,"0"0"4"0,5 0 19 0,-5 0 7 15,4 0 16-15,-2 0 4 0,0 0 8 0,-1 0 7 16,1 0-20-16,1 6 3 0,-1-6-21 0,1 5-9 16,0 0-2-16,0 0 6 0,1 0 28 0,-3 0-5 15,5 2 12-15,-1 1-13 0,-2-2-28 0,2 6 3 16,-2-2-8-16,2 2-3 0,-2-1-4 0,5 1-5 15,-5 0 3-15,2 0 13 0,-2-1-6 0,2 4 4 16,-3-2 0-16,4 1-5 0,-3 0 1 16,3 1 3-16,-4-1-10 0,-1 0 0 0,-1 2-2 15,0-2-3-15,0 1 11 0,0-3-6 0,-9 1 6 0,4 0 5 16,5-3 0-16,-6 0 0 0,3-1 2 16,1-1-4-16,-1-2-14 0,1-1 9 0,-1 0-15 15,2-3 8-15,1 3 10 0,0-4 1 0,0 0 3 16,-2 0 0-16,2 1-2 0,0-2-3 0,0 0 11 15,0 0 5-15,0 0 11 0,0 0-3 0,0 0 0 16,0 0-17-16,0 0-6 0,3 0 4 0,-3-5-7 16,3 0 0-16,-3-1-2 0,4 0-5 15,-3 2-4-15,-1-1 7 0,0 0-4 0,0 0 15 16,0-2 12-16,0 4 22 0,0-3-10 0,0 0-12 16,0 1-11-16,0-1-27 0,0 0 19 0,-6 1-6 15,3-1 15-15,1 0-5 0,0 1-3 0,0-1 9 16,0 0-16-16,0 0 8 0,2 0-15 0,0-1-3 15,0 0 14-15,0 0-1 0,0 1 4 0,0-1 12 16,0 2-17-16,0-2 6 0,0 2-2 0,0-1-10 16,0-2 18-16,0 1-10 0,0 0 6 0,0-3 1 15,-3 2-11-15,3-1-5 0,0-1 5 0,0 1-7 16,-8-1 5-16,8-2 12 0,-6 2-4 0,1-1 5 16,-1 1-9-16,3 0 2 0,-1 2-3 15,0-1 1-15,1 1 5 0,-1 3-3 0,1-2 8 0,3 1 2 16,-2-1 18-16,2 2-5 0,0-1-3 0,0 1-8 15,0 0-20-15,5-1 4 0,3 0-9 0,-1 2 11 16,2-1 2-16,-1 2 6 0,2-2 6 16,2 1-3-16,-1 2-11 0,2-1-4 0,-1 0 0 15,0 1-9-15,0 2 15 0,-1-2-2 0,-1 1 4 16,1 1 10-16,-2 0-6 0,-2 0-6 0,7 0 2 16,-5 0-10-16,-2 0-2 0,2 0 12 0,-1 5-10 15,-2-2 12-15,-1 1 6 0,2-1-4 0,-3-1-4 16,1 4-8-16,-4-4-2 0,4 3-1 0,-2-1 3 15,1-1 0-15,-3 1 10 0,1 1-4 0,-2 0 6 16,0-2-3-16,0 4-14 0,0-2 4 0,-7 2 3 16,3-2 12-16,-6 3-1 0,4-2 12 0,0 1-15 15,-3-1 0-15,0 1-1 0,-2 0-6 16,3 0 8-16,-3 0-12 0,2 1 1 0,-1-3 4 16,-1 2 4-16,2-2 4 0,1 0 4 0,-2 2-12 15,3-4 2-15,-2-1-44 0,1 2-57 0,4-3-30 16,-4-1-54-16,2 2-46 0,1-2 46 0</inkml:trace>
  <inkml:trace contextRef="#ctx0" brushRef="#br0" timeOffset="-186071.1">14305 9034 191 0,'0'0'-2'0,"3"0"2"0,1 5 5 15,-4-2 12-15,0-1 5 0,0 1 23 16,0-1 9-16,0 0-12 0,0-2-3 0,0 2-22 16,0-1-17-16,0 1 16 0,0-2 19 0,-7 0 15 15,6 0 22-15,-3 0-11 0,-1 0-8 0,1 0-15 16,1 0-1-16,0 0 14 0,0 0 3 0,-1-3 13 15,2 3-7-15,0 0-15 0,2-4-5 0,-4 4-10 16,4 0 1-16,0 0 9 0,0 0 5 0,0 0 13 16,0 0-11-16,0 0 8 0,8 0-4 0,-3-2-23 15,0 2 3-15,2-1-21 0,0 1-2 16,1 0 2-16,3 0-6 0,0 0-8 0,3 0 2 16,2 0-6-16,3 0 2 0,2 5 2 0,2-2-2 15,0-1 8-15,1 3-2 0,1-1 8 0,-2 0-4 16,-1 0-4-16,-1 0 4 0,-2-1-4 0,-5-1-6 15,0 1 6-15,-2-3-12 0,-4 2-22 0,-1-2-24 16,-4 0-40-16,-3 0-7 0,0 0-10 0,0 0 5 16,-10-5 10-16,0 1-8 0,0-1-15 0,1 0-10 15,1 2-29-15,2-1 0 0</inkml:trace>
  <inkml:trace contextRef="#ctx0" brushRef="#br0" timeOffset="-185526.12">14947 8889 477 0,'0'0'0'0,"0"0"5"16,0-4 19-16,0 4 25 0,0-4 19 0,-5 0 17 16,5 2 5-16,-7 1-2 0,7 1-6 0,-2 0-19 15,2 0-17-15,0 0-33 0,0 0-13 16,0 0-2-16,0 0-9 0,0 0 7 0,9 0 0 16,-2 0 6-16,6 0 0 0,1 0 7 0,2 0-3 15,-1 0-4-15,6 0 0 0,-1 0-2 0,1 2 2 16,6-2-6-16,-3 4 2 0,3-4 4 0,-1 0 5 15,0 0 3-15,-3 0 7 0,-1 0-15 0,-1 0 2 16,-1 0-4-16,1 0-6 0,-5 0 8 0,-1-4-16 16,-2 2 13-16,0-3 3 0,-4 5 4 0,-1-4 11 15,-3 2-10-15,-2 1-10 0,-1-1 3 0,1 2-14 16,-3-3 1-16,0 3-10 0,0 0-37 0,0-2-22 16,0 0-26-16,0 2-39 0,-6 0 3 0,6 0-10 15,-3 0-11-15</inkml:trace>
  <inkml:trace contextRef="#ctx0" brushRef="#br0" timeOffset="-185203.09">15152 8867 315 0,'-2'2'26'0,"2"3"2"15,0-3 2-15,0 2 6 0,0 0 3 0,0-2 15 16,4 4 21-16,1-1 3 0,-2-1-18 0,-1 1-8 16,1 2-19-16,-1 1 1 0,4-1 10 0,-3 0 18 15,3 2-6-15,-1 2-5 0,0-2-23 0,1 1-20 16,-1 1 1-16,0 0-5 0,2 0 0 16,-2-1-4-16,0 2-4 0,-2-2 0 0,2 4 6 15,-3-2-2-15,0 0 8 0,2 0 3 0,-3 0-7 16,-1 1-4-16,3-3-9 0,-3 1 5 0,2-2-2 15,-1 0 8-15,1-2 8 0,-2 2-3 0,3-4-3 16,-3 1 0-16,0-1-10 0,4-1-2 0,-4-2-39 16,0 0-61-16,0-1-44 0,0 2-77 0,1-2-8 15</inkml:trace>
  <inkml:trace contextRef="#ctx0" brushRef="#br0" timeOffset="-183934.0799">15496 9099 648 0,'-5'0'7'0,"2"-5"4"0,-2 5 14 16,1-2 12-16,4 0 14 0,0 0 15 0,0 1 5 15,0-1-1-15,0 2-21 0,0 0-9 0,0 0-14 16,-8 0-5-16,8 0-6 0,-4 0-3 0,3 4-10 15,-4 1 2-15,3 1 3 0,1 0 1 16,-1 2 15-16,0 0 18 0,1 1-3 0,1-2 17 16,0 3-10-16,0-1-16 0,0-1 2 0,5 1-21 15,1-3-4-15,-1 0-8 0,1 1 4 0,3-2-2 16,-2-2-8-16,1 2-33 0,0-5-29 0,-1 3-12 16,-2-3 3-16,3 0 22 0,-1 0 22 0,-1-6-8 15,3 0 11-15,-1-2 8 0,0 1 3 0,1 1 21 16,1-1-9-16,-3 2 5 0,2-2 0 0,-1 3 8 15,-4084-1-1-15,8161 0 1 0,-4081 0-2 0,-4 2-6 16,4-1 1-16,-4 4-6 0,0-2 5 0,0 1 4 16,0 1 9-16,0 0-1 0,0 0-5 0,0 0-1 15,0 6-6-15,0 0 8 0,5 0 11 16,-5 1 10-16,3 2 7 0,3 3 0 0,-6 0-15 16,3 3-13-16,-1-1-4 0,0 3 0 0,-1 1 7 15,-1 1 2-15,0 0 10 0,0 0-5 0,0 0 7 16,-8 1 2-16,-1-1-2 0,0-2 4 0,4 0-8 15,-3 0 3-15,-1-2-1 0,1 0-7 0,-2-4 3 16,3 1-1-16,0-2-12 0,1-3 7 0,-4 1-9 16,5-3-2-16,-1-1 8 0,0-1-8 0,-1-3 4 15,-1 0-2-15,-1 0 0 0,0-8-13 16,-1 1-20-16,-1-2-10 0,-2-1-11 0,2-2 18 16,-1 0 9-16,2 0 12 0,2-1 0 0,0 0 2 15,5 0-8-15,3-1-11 0,0 2-6 0,0 0-14 16,13 0 15-16,-1 1 9 0,1 0 13 0,1 1 9 15,2 2 8-15,0-2 2 0,4 1-10 0,0 2 4 16,2-2-7-16,-2 1-6 0,7 0-3 0,-2 1-6 16,3 0-9-16,0 0-7 0,-2 0-25 0,1 0-3 15,-3-3 0-15,-1 2-3 0,-5-3 15 0,3-1-7 16,-7-1-3-16,-2-1 11 0,0-3 21 0,-4-1 17 16,-1-1 12-16,-5-2 10 0,3-1 1 0,-4 2 3 15,2 1 0-15,-3 0-9 0,0 2-3 0,0 0-8 16,0 3 4-16,0 2 9 0,-6 2-4 0,6 1 16 15,-5 3 0-15,5 2 31 0,-1 1 24 16,1-2-14-16,-5 3 24 0,4 1-14 0,-1 0-4 16,0 0 1-16,2-1-22 0,-3 2-29 0,2 0-15 15,1 0 11-15,-4 0 12 0,4 0 30 0,0 0 6 16,0 7 7-16,-1-2-8 0,1 2-19 0,0 2-5 16,0 1-15-16,0 2 26 0,0-1-7 0,0 3 12 15,0 2 1-15,0 0-26 0,0 0-3 0,0 2-9 16,0 0 1-16,0 1-10 0,0-1 11 0,0 3-3 15,0-1 0-15,0 1 7 0,0 1-9 0,-5-3 2 16,5 3 2-16,-2-2-12 0,-1-1 4 0,1-1 5 16,-2-2-7-16,3 1 18 0,-1-3-6 0,-1 1-7 15,0-2 3-15,1-4-8 0,0 3-2 0,-1-2-2 16,2-3 3-16,1 2 2 0,-4-4 11 16,4 1-6-16,0-1 4 0,0-1-6 0,0 0-6 15,0 0 2-15,5 0-6 0,-5-1 0 0,5-1 8 16,-2 3 6-16,0-2-4 0,1 1 5 0,-3-4-11 15,2 4 2-15,-2-3 2 0,1-1-11 0,-2 3 14 16,0-3-6-16,0 0 2 0,0 0 7 0,0 0-10 16,0-5-4-16,0-1-1 0,0 2-3 15,0-1 6-15,0-2 4 0,0 1 2 0,3-1 8 16,1 0-18-16,-1-3 8 0,-2 1-6 0,-1 0-9 16,4-4 13-16,-4 1-4 0,0 0 11 0,0-2-3 15,0-1 0-15,0 2-2 0,0-3-9 0,0 2 5 16,0-1-4-16,0 2 2 0,0 1 2 0,0 0 1 15,0 0 3-15,0 1 0 0,0 0 5 0,4 2-1 16,0-1-6-16,2 1-6 0,-3 3-7 0,3-1 5 16,2 1-7-16,0 0 7 0,3 1 8 0,0 1-6 15,2 2 16-15,0-1 0 0,4 3-6 0,-4 0 0 16,5 0 0-16,-3 0-12 0,0 0 2 0,1 4 8 16,0 1-5-16,-3 0 12 0,2-2-3 0,-3 4 0 15,-2 1-12-15,1-1 5 0,-2 0-3 0,-5 0-6 16,1 1 20-16,-1 2-16 0,-3-1 12 0,-1 3 4 15,0-3 0-15,0 3 9 0,-10-2 0 0,2 0-3 16,0-1 7-16,-1 1-15 0,0-2-4 16,-3-1 0-16,3-2-12 0,0 2 16 0,-3-4-35 15,0-1-19-15,-1-2-79 0,1 0-63 16,1 0-48-16,1 0-39 0</inkml:trace>
  <inkml:trace contextRef="#ctx0" brushRef="#br0" timeOffset="-183537.9799">16191 9199 385 0,'0'4'10'0,"3"-1"18"16,-3-3 54-16,4 0 19 0,-3 0 9 16,-1 0 1-16,2 0-43 0,-1 0-18 0,3 0-20 15,-1 0-24-15,2 0-6 0,4 0-6 0,0 0 0 16,3 0 14-16,2 0-8 0,-2 0 15 0,6 5-6 15,0-5-11-15,2 0-9 0,2 0-41 0,1 0-11 16,1 0 0-16,3 0 17 0,-2 0 26 0,1 0 23 16,-4-5 5-16,0 0-8 0,-5-2 2 0,-3 2-6 15,-3-2-5-15,-5 1 2 0,-2-1 14 16,-1 2 0-16,-3-2 14 0,0 3 2 0,0-2 3 16,-8 2-4-16,-1-3 0 0,1 2 2 0,-5 0-1 15,0 1 22-15,-1 0-2 0,-2 0 2 0,1 1-9 16,0 3-16-16,-2 0-7 0,4 0-1 0,-2 0-4 15,3 6-12-15,0 1 10 0,1 0-8 0,1 2 11 16,0-1 14-16,1 1 33 0,3 3 12 0,1 1 4 16,4 1 6-16,-1 0-40 0,2-1-14 0,0 2-6 15,0 1-18-15,6-2 4 0,2-1 4 0,1-1-24 16,0-2-32-16,0-1-53 0,3-2-79 0,0-1-55 16,2 0-52-16,3-1 5 0</inkml:trace>
  <inkml:trace contextRef="#ctx0" brushRef="#br0" timeOffset="-181693.06">17473 9174 170 0,'-4'0'-2'0,"2"0"-1"16,-2 0-2-16,4 0 5 0,-1 0 3 0,-2 0 1 15,3 0 18-15,-5 0 2 0,4 0 3 0,-2 0 3 16,1 0-20-16,0 3-8 0,2 0-7 0,-3-1 6 15,1 0 3-15,1-1 6 0,-1 0 2 0,2-1-5 16,-1 3-10-16,-1-3-1 0,0 2-3 0,1-1 0 16,-2-1 9-16,3 0-11 0,0 1-8 0,0-1-17 15,0 0-17-15,0 0-16 0</inkml:trace>
  <inkml:trace contextRef="#ctx0" brushRef="#br0" timeOffset="-181338.26">17363 9059 163 0,'-5'-3'22'16,"2"3"41"-16,3-3 6 0,0 1 18 0,0-2 5 15,0 0-33-15,-8 0-4 0,3-1-3 0,-2 1-23 16,3 0 6-16,-1 2-10 0,4 0-8 15,-1-1-10-15,-1 3-13 0,1 0 14 0,2 0 1 0,0 0 20 16,0 0 7-16,0 0 19 0,0 0 13 16,0 0 1-16,0 6-3 0,0-2-11 0,0-2 3 15,0 1-16-15,0-3 15 0,0 2 5 0,3-2-17 16,1 3 17-16,-3-3-17 0,-1 0-13 0,0 0-4 16,0 3-8-16,0-2 2 0,0 2-2 0,-5 0 7 15,1 1-9-15,-1-1 4 0,1 1-8 0,3 1-1 16,-3-2-3-16,2 2-6 0,0-1 0 0,-1-1-4 15,3-1 0-15,-1 3 4 0,-1-2-10 0,0 1-47 16,2 1-60-16,0 0-61 0,0 0-85 0,0 0-75 16,0-1 5-16</inkml:trace>
  <inkml:trace contextRef="#ctx0" brushRef="#br0" timeOffset="-181058.11">17149 9382 684 0,'0'1'-8'16,"-2"-1"3"-16,1 0 1 0,-1 0 4 0,2 0 20 16,0 0 12-16,0 0 0 0,0 0 9 0,0 7-10 15,0-3-11-15,0 3-2 0,0-1-3 16,0 1-5-16,0-2-5 0,5 2 5 0,-5-2-5 15,0 3 16-15,6-1 1 0,-1-1 8 0,-3-1-10 16,-1 0-12-16,-1 0 1 0,0 0-20 0,3-2 9 16,-2 1 0-16,-1-1 2 0,0 1 11 0,0-1-5 15,0-1-21-15,0-1-57 0,0-1-78 0,0 0-70 16,0 0-15-16</inkml:trace>
  <inkml:trace contextRef="#ctx0" brushRef="#br0" timeOffset="-180742.1">17499 9336 852 0,'-6'0'2'16,"2"0"1"-16,2 0 11 0,-1 0 46 0,0 0 36 15,2 0 37-15,1 0 25 0,0 0-49 0,0-4-39 16,9 1-34-16,-1 3-42 0,1-4 10 0,4 1-6 16,0 0 2-16,-1 3 4 0,6 0 4 0,2 0 0 15,-1 0-8-15,6 0-2 0,2 5-12 16,3-2 8-16,0 1-2 0,2 0 8 0,1-3 6 16,-1 4 0-16,-2-3 0 0,3 1 4 0,-3-1-4 15,-3 1-4-15,-3-3 0 0,-4 2-8 0,-6-2-6 16,-2 0-29-16,-3 0-65 0,-3 0-77 0,-6 0-85 15,0 0-45-15,0 0 33 0</inkml:trace>
  <inkml:trace contextRef="#ctx0" brushRef="#br0" timeOffset="-179676.7">14304 9521 116 0,'1'0'11'0,"-1"0"5"0,0 0 3 15,-4082 0 1-15,8164 0-8 0,-4082 0-2 0,0 0 6 16,0 0-6-16,-5 0 2 0,1 0 2 0,-1 0-2 15,2 0 23-15,-2 0 1 0,0 0 4 0,2 0-15 16,-2-3-8-16,1 0 4 0,1 3 15 0,-2-1 24 16,0-2-1-16,0 3-1 0,1-1-20 0,-1 1-7 15,-3 0-15-15,3 0-3 0,-1 0 7 0,1 0-8 16,-1 0 11-16,-2 0-12 0,0 0-3 0,0 0-8 16,-3 0-2-16,3 0 4 0,0-4-4 0,0-1 22 15,-1 3 11-15,3 2 22 0,1-2 24 0,0 1-8 16,4-1-8-16,-3 2 12 0,4 0-23 0,0 0-11 15,0 0-10-15,6 0-31 0,3 0-1 0,0 0 3 16,5 0 4-16,7 0 2 0,1 5 2 16,8-1-6-16,5-4 0 0,9 3-4 0,6 1-4 15,6 1 6-15,8-2-6 0,5 5 12 16,5-2-8-16,5 2 4 0,6 3 2 0,-2 2-18 0,4-1-34 16,3 2-19-16,-2 1-36 0,1-1-10 15,-3 3 30-15,3-2-2 0,0-1 28 0,-1 1 17 0,-4-1 7 16,2-3 11-16,-4 1 4 0,-5-3 0 0,-3 1 3 15,-10-3-8-15,-4-2-10 0,-7 0-6 0,-7-3-4 16,-4 0 12-16,-6-2 6 0,-2 1 9 0,-2-1 1 16,-2 0 13-16,0 0 7 0,-2 0 2 0,-1 0 2 15,-3 0 0-15,-5 0-8 0,0 0-1 16,-7 0 0-16,1 0-8 0,-3 0 4 0,-3 0-5 16,0 0 9-16,2-5-1 0,-5 2 2 0,2 0 12 15,1-1-5-15,-4 1-1 0,1 2-7 0,-1-2-5 16,0 1-9-16,-1-1 11 0,0 1-1 0,-2-1 6 15,0 3 5-15,0 0-2 0,0-2 7 0,4 1-1 16,-4 1-11-16,0-1 0 0,0 1-12 0,0 0-2 16,0 0 5-16,0-1-2 0,0 1 15 0,0-2-2 15,0 2 5-15,0-1-21 0,0 0-27 16,0 0-21-16,0-1-16 0,0 2-8 0</inkml:trace>
  <inkml:trace contextRef="#ctx0" brushRef="#br0" timeOffset="-168792.11">15642 10256 157 0,'5'0'5'15,"-1"0"43"-15,-4 0 23 0,0 0 4 0,0 0-8 16,0 0-32-16,0 0-10 0,0 0 11 0,0 5 17 16,0-2 3-16,0-3-5 0,0 0-10 0,-4 3 3 15,4-3-5-15,0 0 7 0,0 0-4 16,0 0-16-16,0 0 0 0,0 0-17 0,0 0 5 15,0 0-3-15,0 0-7 0,0 0 2 0,0 0 10 16,-5 0 22-16,5 0-10 0,0 5 8 0,0 1-11 16,0 1-6-16,0-2 15 0,0 2-3 0,0 1-6 15,2 3-15-15,1-1-6 0,-1 3 0 0,0 1 5 16,-2 0 1-16,0 1 8 0,0 1-7 0,0 0-5 16,0 0 2-16,0 3-8 0,0-1 0 0,0-2 2 15,0 1 3-15,0 0-1 0,0 1 12 0,-5-2-6 16,5 1-6-16,0 0-1 0,0-1-5 0,0 1 0 15,0-1 0-15,0-2 6 0,0 2-4 16,0-4 10-16,0 1 2 0,-5-1-6 0,0-3-6 16,-1-1-4-16,5 2-8 0,-3-3 4 0,0 0 1 15,4-2 1-15,-4-1 12 0,3 1-3 0,-1-3 15 16,2 0-8-16,0-2 0 0,0 0-4 0,0 0-2 16,0 0-4-16,0 0-2 0,0-3 0 0,0-2-4 15,0 0 2-15,0 1-2 0,0-1 6 0,0-3-2 16,7 1 6-16,-3 2-6 0,-2-4-4 0,1 1 0 15,3-1 8-15,-3-1 0 0,0-1 4 0,1 0-10 16,-1-1-4-16,-1 2 2 0,4-2-4 0,-3 0 8 16,0 2 1-16,3 0-9 0,-3-1 0 0,1 1 8 15,-3 0-6-15,4-2 10 0,-2 4 0 16,-1-1 0-16,1 0 4 0,1 1-4 0,-2 1-4 16,1-3-4-16,0 3-7 0,-1 0 9 0,-2 0 0 15,0 1 2-15,0 0 4 0,0 1-4 0,0 0 9 16,0 0-1-16,0 0 0 0,0 2-4 0,7-1-6 15,-3-1-4-15,0 0 5 0,-2 2-1 0,1-1 0 16,1-1 0-16,0 1 4 0,0 1 2 0,2 0 2 16,-1-1-2-16,2 1-8 0,0-1 0 0,1 1 0 15,0 1 1-15,-1-1 5 0,1 3-2 16,1-2 7-16,0 2 1 0,2 0 2 0,-1 0-4 16,-1 0-8-16,2 0-2 0,0 5-4 0,-3 0 4 15,3-1-1-15,-3 1 3 0,0 0-4 0,-1 2 8 16,-1-2 4-16,-3 2 6 0,2 1-5 0,-5-2-1 15,0 1-6-15,0 1-1 0,-7 0 1 0,0-2 2 16,0 1 0-16,-1 1-2 0,0-3 8 0,-1 2-6 16,-1 1 13-16,2-2 1 0,-1-1 3 0,0 1-11 15,1-1-6-15,-5-1-2 0,5-1-14 0,-3-1-28 16,-3 1-42-16,1-1-59 0,-1 0-62 0,1-1-25 16,3-1-14-16</inkml:trace>
  <inkml:trace contextRef="#ctx0" brushRef="#br0" timeOffset="-167944.11">16299 10387 150 0,'-2'-1'8'0,"1"-1"11"0,1 0 41 15,0 0 13-15,0 1 0 0,0-1 19 0,-2 1-28 16,0 0-5-16,1 1-4 0,-2-1-20 0,3 1-14 16,-4-2-1-16,4 2 8 0,-1-1 3 0,-1 1 13 15,1-2-1-15,1 2-7 0,0-2 4 0,0 2-16 16,0-2 6-16,0 2-9 0,0 0 9 0,0 0 0 16,0 0 8-16,0 0 31 0,0 0-11 0,0 0 20 15,0 4 0-15,4 1-31 0,1 0-4 0,2 1-23 16,0 0-8-16,1 0-2 0,3 1-6 15,2 0-2-15,1 0-8 0,2-2-2 0,3 2-6 0,1 2 12 16,1-2-2-16,1-1 12 0,0 3 4 16,0-2-4-16,-1 1-10 0,0 0-2 0,-3 0-4 15,-1-2-4-15,0 0 12 0,-7 0-4 0,3-1 4 16,-6-1 8-16,2-1-6 0,-4 0 0 0,-2-1 2 16,-1 0-8-16,-2-1 0 0,0 1 4 0,0-2-1 15,0 0-2-15,-10 0 1 0,1 0 8 0,2 0 2 16,-2 0 2-16,-1 0-4 0,2 0-6 0,-4 0-10 15,4 0 4-15,0 0 6 0,-3 0-4 0,3 0 4 16,2 0-6-16,-2 0 2 0,0 0-2 0,0 7 9 16,3-3 1-16,-3 1 4 0,2-2-7 0,-3 5 7 15,1 0-6-15,-2-2-2 0,3 1 4 16,-3 2-10-16,0-1 0 0,1 2 0 0,1 1 6 16,-3 1 0-16,0 1 14 0,0-2-10 0,0 0 0 15,-2 0 2-15,5-1-12 0,-3-2 8 0,0-1-10 16,3 1 2-16,0-3 0 0,0-1 6 0,1 1 6 15,2-3 0-15,-2 2 0 0,4 0-6 0,-2-2 0 16,2 2 0-16,-3-3-6 0,5 2-14 0,-1 0-27 16,0-2-55-16,1-1-51 0,1 0-36 0,0 0-46 15,0 0-38-15,0-5 49 0</inkml:trace>
  <inkml:trace contextRef="#ctx0" brushRef="#br0" timeOffset="-167108.26">16869 10377 184 0,'-3'-2'-2'0,"2"1"-1"16,-3 1-3-16,1 0 12 0,1 0 30 0,-1 0 24 15,2 0 8-15,-5 0-2 0,4 0-20 0,1 0-11 16,-1 0 8-16,0 0 0 0,2 0 4 0,-3 0-8 15,3 0 9-15,0 0 1 0,-1 0-3 0,1 0 0 16,0-3-15-16,0 1-5 0,0-2-4 0,0 3 2 16,0 1 2-16,0-1 7 0,0-2-7 0,0 3 2 15,4 0-3-15,-2 0-14 0,1 0 19 0,-3 0-9 16,2 0 4-16,4 0-2 0,-2 0-17 16,3 0 2-16,-1 4-12 0,1-1 8 0,5 2 2 15,-4-1 9-15,0 1 12 0,1 0-1 0,-1 0-9 16,0 1-11-16,-1-2-12 0,4 1-6 0,-2 0 6 15,1 1 4-15,1-2 10 0,1 2 2 0,2-3-2 16,-2 2-2-16,-3 0-6 0,4 1 0 0,-4-2-6 16,1 0 0-16,-1 1-2 0,1-2 6 0,-2 2 8 15,1-4 6-15,-1 2-5 0,-2-1-3 0,-1 1-8 16,1-3-9-16,-2 3 9 0,-2-2 2 0,2-1 8 16,-4 1 0-16,0-1-2 0,0 0-10 15,0 0 2-15,0 2-2 0,0-2-2 0,0 0 6 16,0 1 2-16,0-1 0 0,0 1 4 0,0 0 8 0,0 1-16 15,0-1 6-15,0-1 2 0,0 4-4 0,-6-4 27 16,6 4-21-16,-4 1 5 0,1-2 3 16,0 5-10-16,2-2 23 0,-3 0-13 0,1 3 2 15,2-1-2-15,-4 1-2 0,0 0 0 0,-1-1-4 16,0 2 5-16,-3 0-15 0,3-1 12 0,-1 1-6 16,-1 0-10-16,3-2 14 0,-3 1-9 0,-1 0 3 15,1 0-6-15,-1-1 9 0,1 0-7 0,-1 0-8 16,1 0-27-16,-1-3-43 0,0 2-11 0,0-3-51 15,3-3-13-15,0 4-36 0,2-2-44 0,0-2 11 16</inkml:trace>
  <inkml:trace contextRef="#ctx0" brushRef="#br0" timeOffset="-165944.13">17484 10500 322 0,'0'0'1'15,"0"0"13"-15,0 0 9 0,0 0 16 0,0 0 39 16,0 0 13-16,0 0 6 0,-6 0-9 0,6 0-44 15,0 0-18-15,0 0-19 0,0 0 0 0,0 5 4 16,0-5-9-16,3 5 0 0,5-5-2 0,-4 4-7 16,2-1 3-16,1 1 6 0,-2-1 2 0,3 2 29 15,-5 0 1-15,2 0 5 0,-4 0-6 0,3 2-14 16,-3 1 3-16,-1 1-4 0,0-2 8 0,0 3-11 16,0-1-5-16,0-1-5 0,0 4-16 0,-5-1 7 15,2-2 6-15,0 0 4 0,0 2 3 16,-2-2-1-16,2-1-8 0,2-2 3 0,-1 1 5 15,-1-2-6-15,0 0 0 0,0-1-6 0,2-1 4 16,0-3-2-16,1 3 0 0,-4-2 8 0,4 0-4 16,0-1 2-16,0 0 4 0,-4 0-14 0,4 0-4 15,0-5 12-15,0 2-4 0,0-1 12 0,0-1 1 16,0 1-11-16,0-2 0 0,0-1-11 0,0 2 1 16,0-2 4-16,8 0 8 0,-3 0 10 0,-1 0-3 15,1-2-5-15,3 2-6 0,-2-2-7 0,1 2 1 16,1-1 10-16,-2 1-10 0,3 0 18 0,-1 1-6 15,2 0-4-15,1 1 7 0,-2-2-14 0,-1 2 5 16,5 0 0-16,-2 1 2 0,0 0 2 16,5 0 3-16,-5 1-3 0,1 1 6 0,2 0-10 15,1 0-6-15,-2 1 2 0,2-1-3 0,-2 2 11 16,-2 0-2-16,5 0 8 0,-3 0-6 0,1 0-2 16,-3 0-2-16,1 0-12 0,-1 5 9 0,-4-1-3 15,5-1 8-15,-5 0 8 0,-1-1 7 0,1 1-8 16,-4 1-3-16,2-4 0 0,-5 5-13 0,4-2 7 15,-3 1-8-15,-1 0 6 0,0 0 6 0,0 0 10 16,0 1 12-16,0 3-4 0,0-2-9 0,0 1-7 16,-5 2-6-16,0-1 6 0,2 0 6 0,-1 2-5 15,4-3 7-15,-1 4-14 0,-1-1 0 16,2-2 6-16,0 0-6 0,0-1 13 0,0 0 5 16,0 0 3-16,0-3-5 0,7 0 3 0,-4 0-11 15,2-3-6-15,-1-1 4 0,1 3-14 0,1-3 8 16,1 0 1-16,1 0 6 0,1 0 1 0,-3 0 0 15,5 0-4-15,-2 0 0 0,1 0 0 0,0 0-12 16,2 0 0-16,-2 0-23 0,-1 0-15 0,2 0-3 16,-3 1-38-16,2-1-18 0,-1 0-22 0,-2 0-34 15,0 0-32-15,2 0 4 0</inkml:trace>
  <inkml:trace contextRef="#ctx0" brushRef="#br0" timeOffset="-164970.8">18643 10767 427 0,'0'0'1'0,"3"0"3"0,-3 0 3 16,5 0 18-16,-5 0 32 0,0 0 22 0,0 0 2 15,0 0-11-15,0 0-33 0,0 4-28 16,0 0-3-16,-5-3-4 0,5 4 22 0,-3-1 22 16,-2 0 10-16,4 3-1 0,-3-1-17 0,1 2-21 15,-2-3-12-15,2 4-3 0,-2 0-3 0,-5-3 4 16,2 3-8-16,0-1 1 0,-5 0 2 0,0 1 0 15,0-2 15-15,1 1-2 0,-2-2-39 0,0 0-59 16,1 0-73-16,1-3-106 0,3 0 34 0</inkml:trace>
  <inkml:trace contextRef="#ctx0" brushRef="#br0" timeOffset="-163572.18">19194 10510 163 0,'3'0'-7'0,"-3"4"1"0,4-4-1 15,-1 0 4-15,-2 0 39 0,1 0 24 0,0 0 16 16,1 0-5-16,-1 0-31 0,3 0-31 0,0 0-18 15,3 0 4-15,0 0-2 0,3 7 14 0,-3-2-2 16,3 1 7-16,2 1-6 0,-2 0-8 0,-1-2 2 16,0 4-5-16,-2-1 17 0,0-1 9 0,-1 1 11 15,0-1 2-15,-3 0-2 0,0 1-18 0,0-1 1 16,-4 0 10-16,3 0-5 0,-3 1 16 0,0 1-11 16,0-4-12-16,0 5-2 0,-8-3-6 0,1 0-3 15,0-2 0-15,2 2 2 0,-1-2 1 16,-1-1 2-16,2 0-5 0,1 0-2 0,-1-4 0 15,0 4 15-15,2-1-6 0,2-2 0 0,-1 0-10 16,0 0-14-16,1-1 11 0,-1 0 2 0,2 0 15 16,0 0 0-16,0-5-4 0,0 0-13 0,0 2-7 15,0-2 4-15,0 1-4 0,0-3 11 16,7 1 4-16,-4 1-1 0,2-1 1 0,1-1 0 0,-2-1-6 16,1 1-7-16,2 0-2 0,1 0 0 0,-1-1 11 15,0-1-2-15,1 1 17 0,0 0-4 0,2 0-13 16,0-1 4-16,1 1-10 0,3 0-5 0,-2-1 1 15,5 2 2-15,-3 2-4 0,3-2 19 0,0 2 1 16,3 1 3-16,-1 2 0 0,-2 0-11 16,0 1-1-16,0 1-8 0,-4 0 2 0,-1 0 1 15,-3 0 10-15,-2 0 2 0,-1 0 9 0,-2 0-11 16,0 4-4-16,-1 0-2 16,0-1-1-16,-3 0 1 0,3 1-5 0,0 0 12 0,-1 1-3 0,-1 1 8 15,-1 0 4-15,0 2-8 0,0-1 0 0,0 3-2 16,-7-1 1-16,7-1 7 0,-7 2-12 0,2 0 7 15,2-1-9-15,2-1-1 0,-3 1 8 0,2 1-8 16,1-3 16-16,0 2 0 0,1-1-7 16,0 2-12-16,-2-5-34 0,2-1-51 0,0 3-30 0,0-4-28 15,0 0-2-15</inkml:trace>
  <inkml:trace contextRef="#ctx0" brushRef="#br0" timeOffset="-163132.44">19846 10590 163 0,'5'0'12'15,"-4"0"-7"-15,5 0 28 0,-4-5 29 0,-1 0-6 16,-1 5 10-16,0 0-29 0,0 0-18 0,0 0-12 16,0 0 5-16,-3 0 15 0,-3 0 12 0,6 0 17 15,0 0-2-15,-5 5 2 0,4-2-11 0,-2-1 7 16,3 0 1-16,-5 0-7 0,5 1-12 0,0-1-14 15,0-1-10-15,0 0-3 0,0 0-7 0,9 1-5 16,-1-2 1-16,-2 1-6 0,1-1 8 0,2 2 4 16,4-2 2-16,-5 0-2 0,1 2 2 15,4-2 1-15,0 1 5 0,-2-1-6 0,1 0-4 16,-1 1-2-16,0 0-7 0,0 1 3 0,1-2 0 16,-2 0 4-16,-2 3 6 0,-1-3 0 0,-1 1-21 15,0-1-35-15,-1 0-47 0,-3 0-30 0,1 0-50 16,0 0 13-16,-1-4 20 0</inkml:trace>
  <inkml:trace contextRef="#ctx0" brushRef="#br0" timeOffset="-162815.31">19838 10718 198 0,'0'0'-5'0,"0"0"-4"0,0 0 31 0,0 0 28 16,0 0 20-16,0 0 15 0,0 0-7 0,0 0-20 16,0 0-2-16,0 0-20 0,0 0-22 0,0 0-16 15,0 0-9-15,6 0 15 0,-3 0 14 16,5 0 22-16,-3 0 2 0,3 0-11 0,-2 0-16 15,5 0-21-15,-3 0 8 0,2 0 0 0,-1 0 7 16,4 0-7-16,-2 0-9 0,1 0-1 0,-2 0-3 16,0 0 18-16,1 0-1 0,1 0 1 0,-2 0-39 15,-2 0-57-15,2 0-70 0,2 0-40 0</inkml:trace>
  <inkml:trace contextRef="#ctx0" brushRef="#br0" timeOffset="-162286.61">20331 10573 170 0,'0'0'22'0,"0"-1"33"0,0 0 11 0,0 1 2 16,0 0-24-16,0 0-25 0,0 0-8 0,0 0-2 16,0 6 5-16,0-3-5 0,0 2 3 0,-5-5 29 15,5 4 13-15,-1-3 0 0,-4 3-5 0,5-1-16 16,-5 0-2-16,0 1 3 0,-2 1 7 16,2 0-10-16,-3 0-11 0,1 1-1 0,0-1-10 15,-1 3 4-15,1-3 10 0,-1 2 9 0,1 1 5 16,0-2 3-16,1 1-12 0,-1-1-22 0,4 1-2 15,-3-2-10-15,3 2 2 0,3-2 8 0,-1-1 0 16,1 0 5-16,0 1-5 0,0-1 3 0,9-1 1 16,-1-1 0-16,0 4-8 0,0 0-6 15,4-2-2-15,1 1-1 0,-1 0 13 0,3 0 3 0,-1-2 7 16,0-1-16-16,2-2-2 0,-3 0-6 0,0 0-5 16,-1 0 17-16,-2-7 0 0,-1 2 3 15,0-2-1-15,-1 2-8 0,-1-1-3 0,-4-1-1 16,0-1-1-16,-1 0 2 0,0 0 1 0,-2-1 4 15,0-1 4-15,0-1 4 0,0 1-3 0,0-1-10 16,-5 2 3-16,0-3-9 0,1 5-1 0,1-1 14 16,-3 1 2-16,4 0 6 0,-1 4-4 0,1-3-2 15,-2 1-4-15,-1 1-15 0,4 0-25 0,-3 2-28 16,1 1-34-16,2 0-34 0,1-2 24 0,-2 3-12 16,-1 0 5-16,3-1 9 0</inkml:trace>
  <inkml:trace contextRef="#ctx0" brushRef="#br0" timeOffset="-161868.13">20712 10893 399 0,'1'1'14'0,"-1"-1"-2"16,0 0 9-16,0 0 32 0,0 0 12 0,0 0 17 15,0 0 13-15,0 0-15 0,-5 0-19 0,0 0-6 16,0 0-12-16,2 0-16 0,-2 5 1 16,-2-2-13-16,2 2 0 0,-4-2-7 0,3 1-6 15,-1 3-2-15,-1-2-10 0,-1 2 6 0,0-1-3 16,-1 2 11-16,-2 0-4 0,0 1-49 0,3-1-86 15,-4 1-90-15,4-3-39 0</inkml:trace>
  <inkml:trace contextRef="#ctx0" brushRef="#br0" timeOffset="-160369.12">21160 10476 109 0,'0'-3'7'0,"5"1"11"16,-5-1-4-16,0-1 5 0,0 4-8 0,0-2-7 16,0 2 6-16,0 0 18 0,0 0 17 0,5 0 3 15,-2 7 10-15,1 0-13 0,-1-2 1 16,0 3-11-16,-1 0-5 0,1 0-5 0,3 2-9 0,-5 0 33 16,3 2 4-16,-3 2 5 0,2-1-9 15,2-2-29-15,-2 3 1 0,2-2-1 0,0 4 6 16,-2-3-6-16,-2 3-1 0,1-2-12 0,1 0-5 15,-3-1 2-15,2 1-10 0,-2-1 4 0,0 2 0 16,0-1 2-16,0 2 9 0,0 1-1 0,0 0-8 16,0 3 5-16,0 0-12 0,0-2-4 0,0 3 9 15,-5-3-2-15,2 1 12 0,0-2-6 0,-2-1 9 16,4-3-8-16,-3 3-10 0,3-3 7 0,-1-3-7 16,1 1 10-16,1-2 1 0,-4 0 5 0,4-2-9 15,0-2-5-15,0 2 5 0,0-3-7 0,0 0 16 16,0-3-4-16,0 0 2 0,0 1 6 15,0-2-9-15,0 0 4 0,0 0-6 0,0 0-4 16,0-4-8-16,0 0 2 0,0-2 3 0,0 1-1 16,0 0 6-16,4-3 2 0,-1 0 2 0,-2-1 6 15,-1 1-9-15,4-2 9 0,-3 0-10 0,1 1-8 16,1 1 8-16,-2-4-13 0,1 2 4 0,-2-2 12 16,1 3-1-16,1-2-2 0,0-1 13 0,-1 3-14 15,-1-1 4-15,2 3 5 0,-2-2-12 0,0 1 6 16,0-1-6-16,1-1-2 0,-1 0 3 0,2 2 3 15,-2-1-2-15,2 1 5 0,-1-1 7 0,2-3-6 16,1 5-2-16,2-1-2 0,-3-1-6 0,0 3-2 16,2-1 3-16,1 1-1 0,-2 1 4 15,0 0 2-15,4 3 8 0,-3-1-7 0,1 2 5 16,1-3-6-16,-3 1-2 0,4-1 6 0,-2-1-11 16,1 1-2-16,-2-1-4 0,1 2 4 0,0-1 1 15,4 1 16-15,-6-2-5 0,4 3 3 0,0-1-1 16,0 3-10-16,0 0 1 0,2 0-7 0,-1 0 5 15,0 0 1-15,1 0 9 0,1 4-2 0,-2 2 1 16,3-2 1-16,-2 2 3 0,2-4-3 0,-4 2 1 16,1-1-5-16,0 2-11 0,-3-1 8 0,0-1-10 15,-1-2 11-15,-5 3-2 0,0-1 8 0,0-1 0 16,0 3-6-16,-8 0 4 0,-1 0-8 16,0 0 13-16,-2-1 1 0,0 3 5 0,0-3-2 15,-3 0-8-15,2 1-5 0,0-3-1 0,1 2-8 16,0-1-11-16,1 0-13 0,1-1-33 0,1 0-53 15,1-2-55-15,5 0-17 0</inkml:trace>
  <inkml:trace contextRef="#ctx0" brushRef="#br0" timeOffset="-159917.18">21741 10721 315 0,'0'0'-7'0,"0"0"3"0,-8 0 20 0,8-4 19 16,0 4 17-16,0 0 31 0,0 0-1 0,0 0-13 15,-6 0 9-15,6 0-24 0,0 0-8 0,-5 0 15 16,5 0-11-16,0 0-3 0,0 0-11 0,0 0-20 16,0 0-4-16,0 0-12 0,5 0 9 0,-2 0-1 15,2 0 5-15,2 0 0 0,0 0 6 16,1 0-6-16,0 0-9 0,2 0 11 0,0 0-5 16,0 0 5-16,5 0-1 0,-3 0-3 0,2 0-11 15,-2 0 2-15,4 0-2 0,-4 0-2 0,4 0 4 16,-2 0-2-16,2 0 4 0,1 0-2 0,-4 0 0 15,0 0-6-15,3 0-2 0,-2 0 0 0,-3 0 1 16,2 0 14-16,-3 0-1 0,-1 0-4 0,0 0-1 16,-4 0-16-16,2 0 1 0,-4 0 7 15,0 0-1-15,0 0 8 0,-3 0 0 0,0 0-50 0,0 0-40 16,0 0-34-16,0 0-55 0,0 0 3 16,0 0-1-16,0 0 5 0</inkml:trace>
  <inkml:trace contextRef="#ctx0" brushRef="#br0" timeOffset="-159600.52">21823 10900 315 0,'-5'2'8'0,"1"0"17"16,0 1 6-16,3-2 24 0,-2 0 23 0,1 0 1 16,0-1 18-16,-1 1-14 0,-1 0-9 0,2-1-6 15,1 2 3-15,1-2-5 0,0 0-5 0,0 0 17 16,0 0-22-16,0 0-6 0,0 0-13 0,7 0-25 16,0 3-10-16,-3-3 4 0,4 0-6 0,3 1 0 15,0 0 2-15,2 1-2 0,3-1 2 0,2-1 3 16,0 3 5-16,3-2-4 0,2 2 0 0,0-1-10 15,-1 1-10-15,0-1-46 0,-3 1-56 16,1 0-89-16,1-2-96 0,-4-1 17 0</inkml:trace>
  <inkml:trace contextRef="#ctx0" brushRef="#br0" timeOffset="-124156.15">22584 10634 170 0,'0'4'3'15,"0"-3"-8"-15,0 3 7 0,0-1 12 0,0-1 7 16,0 0 18-16,0 1-8 0,0-1-5 0,0 1-16 16,0-1-8-16,0-2 5 0,0 4 7 15,0-3 14-15,0-1 3 0,0 0 8 0,0 2-13 0,0-2 1 16,0 1-1-16,0 0 8 0,0-1 6 0,0 0-6 16,0 0-2-16,0-4-21 0,0 4-2 0,0-5 0 15,0 5 2-15,0-5 4 0,0 5 1 16,0 0-8-16,0 0-8 0,0 0-4 0,5 0-9 15,0 5 11-15,-3 0 2 0,-2-2 26 0,5 1-4 16,-4 1 4-16,3 0-1 0,-3 0-7 0,2 1 12 16,1-1 5-16,-3-2 4 0,5 4-11 0,-4-2-9 15,1 0-19-15,2 0 0 0,-4 2-6 0,4 1 12 16,-2-2 1-16,-1 2-3 0,1 1 3 0,1-2-5 16,0 1-9-16,-1-1 5 0,-1-1-4 0,1-2 3 15,0 3 12-15,0-2-13 0,-1 0 27 0,-2 2 13 16,3-2 4-16,-1-1 3 0,-1 2-18 0,-1-2-23 15,0 2 7-15,0-2 14 0,0 1 20 0,0-2 25 16,0 1-22-16,4-1 5 0,-4 0-8 16,2 1-23-16,0 0 13 0,-1-1-7 0,-1 0-24 15,0-1 2-15,0 1-4 0,0-1-8 0,0-2 8 16,0 3 4-16,0-2 8 0,0 0 14 0,0-1 2 16,0 0 10-16,0 0-6 0,-3 0 3 15,-3 0 7-15,6 0-5 0,0 0 4 0,-1 0-10 0,1 0-9 16,-5 0-5-16,5-2-11 0,0-1-3 0,0 1-8 15,0-1-1-15,0 0 4 0,0-1 0 0,0-1 6 16,0 1 0-16,6-1-4 0,-2 0 4 0,1-1-8 16,-1 0 0-16,-1 0 4 0,2 1-11 15,-4-2 11-15,1 1 2 0,3-2 3 0,-1 1-1 16,1-3 6-16,0 5-7 0,-1-4-3 0,0 1 0 16,-1 1-11-16,8 0 9 0,-5-1 0 0,0 2-2 15,-2 1 2-15,1-3 4 0,-1 5-4 0,1-1 12 16,3 2-14-16,-5-1 0 0,2 3 4 0,-2-1-2 15,2 1 2-15,1-3 2 0,-6 3-6 0,4-1-5 16,0-1 7-16,-1 1-2 0,0-1 6 0,-1 0-6 16,1 1 10-16,0 0-12 0,0-2 2 0,-3 3 0 15,2 0 0-15,1 0 6 0,-3 0-6 0,4 0 8 16,0 0-8-16,-2 0 2 0,1 0-1 0,0 0 5 16,0 0 0-16,-1 0 0 0,1 5 5 0,0-5-7 15,0 4-2-15,0-1-3 0,0-2-1 16,0-1 2-16,1 0 2 0,-3 3-2 0,2-2 4 15,-3-1-4-15,4 0 2 0,-3 3 4 0,1-1 2 16,-1 2 0-16,-1-1-2 0,2 5 2 0,-2-3-8 16,0 1 0-16,0 1 0 0,0-1 2 0,0 0-2 15,0 2 6-15,0-3-4 0,0 2 8 0,0-2 0 16,0 2-4-16,0 1-2 0,0-1-10 0,0 0 10 16,0 2-2-16,0-3 6 0,-5 1 0 0,5 0-4 15,0 0 2-15,0-2 4 0,0 0-4 0,0-2-2 16,0-1 3-16,0 0-9 0,0 1 2 0,0-1 1 15,0-2 5-15,0 0 2 0,0 3 4 0,0-3-8 16,0 2 2-16,3-2-4 0,2 0-4 16,-5 0 12-16,5 0-12 0,-2 0 10 0,-1 0 5 15,5 0-11-15,-2 0-25 0,2 0-34 0,2-5-18 16,-1 2-24-16,2 3-6 0,-1-4-4 0,-1 2-38 16,-2-1-16-16,1-1-29 0,0 3-41 0,-1-3 1 15</inkml:trace>
  <inkml:trace contextRef="#ctx0" brushRef="#br0" timeOffset="-116712.47">23118 10885 96 0,'1'0'11'0,"1"0"6"0,-1-2-5 15,1-1 15-15,0 3-10 0,-2 0 9 0,0 0 17 16,0 0-15-16,0 0 1 0,0 0-12 0,0 0-10 15,0 0 9-15,0 0 0 0,0 0 8 0,0 0 3 16,0 0-12-16,0 0-4 0,0 0-16 0,0 0 5 16,0 3 7-16,0-3 0 0,0 2 2 0,0-2 1 15,0 0-12-15,0 0 4 0,0 4 4 0,0-4-17 16,0 1 16-16,0-1 18 0,0 0 6 0,0 2-1 16,0-1-2-16,0 0-21 0,0 1-3 0,0-1 0 15,0-1 14-15,0 2 7 0,0 0-2 0,0 3 10 16,0-2-4-16,0 2 23 0,0-1-6 0,-7 3 1 15,4-1-11-15,0 2-36 0,0 1 9 0,-1 1-3 16,1-1-14-16,-3 0 9 0,3 1-1 16,1 1-8-16,-1-2 16 0,0 3-2 0,0-3-4 15,1-1 4-15,-1 3-3 0,0-1-3 0,3-2 4 16,-5 0-2-16,5-1-11 0,-1-1 15 0,-1 1-8 16,2-2 6-16,0 0 13 0,0-2-6 0,0 0 19 15,0-1 8-15,0 1 1 0,0-2-1 16,0 0 4-16,0-1-10 0,0 0 16 0,0 0 29 0,0 0-12 15,3 0 1-15,-3 0-19 0,0 0-37 0,0 0-8 16,5-5-6-16,-5 3-18 0,3-1 8 0,0-4 3 16,-1 5 5-16,-1-2 12 0,1 0-2 0,1-1 4 15,-2 0-4-15,1-1 6 0,0 3-2 0,0-2-5 16,-1 0-6-16,-1 0-1 0,3-2-4 16,0 2 3-16,0-2 12 0,1 2-3 0,-1-3 6 15,-3 0-4-15,3 2 1 0,-1-2-6 0,-1 0-1 16,2 0 0-16,1-1-6 0,-3-1 14 0,2 0-6 15,3 1 0-15,-2-1 2 0,-1 0-2 0,-2 2 2 16,3 0-2-16,-1 0-10 0,0 2 2 0,-1 0 10 16,-1 1-4-16,1-2 18 0,-1 2-12 0,1 0-8 15,1 1 4-15,-2 1-10 0,-1 0 30 0,0 0-3 16,0-1-1-16,0 4 2 0,0 0-24 0,2-1 0 16,-2-1 6-16,2 2-4 0,-1 0 6 15,2 0 0-15,-1 0-6 0,1 0-4 0,-1 0-6 16,3 0-1-16,0 0 5 0,-1 3 12 0,1 2 2 15,-2-1 1-15,2 0 1 0,0 0-2 0,-1 3-12 16,4-2 0-16,-3 4 3 0,-1-2-9 0,1 1 10 16,0 0 8-16,-2 1-2 0,1 0 10 0,1 0-3 15,-1 2-10-15,-3-1 3 0,2 2-14 0,-3 1 0 16,4-1 10-16,-1 1 0 0,-1-1 14 0,1 1 1 16,-2-4-1-16,3 3-12 0,-4-1-2 0,5-3-8 15,-1 0 7-15,-3-2 8 0,3-2 3 0,-1 1 14 16,0 2-10-16,-1-4-6 0,1-1-12 15,0 3-6-15,-1-3-52 0,-2 0-15 0,4 0-32 0,-3-1-34 16,1-1 22-16,0 0-38 0,-1 0-4 16,-1 0-1-16,4 0 0 0</inkml:trace>
  <inkml:trace contextRef="#ctx0" brushRef="#br0" timeOffset="-116255.16">23096 11017 170 0,'4'0'13'15,"1"1"39"-15,-2-1 11 0,-1 4 10 0,1-3 25 16,-3 1-21-16,3 1-4 0,-1-1-5 0,1 1-11 16,2-1-17-16,-1 1 8 0,6-2-4 0,-2 0-25 15,1 2 5-15,5-2-20 0,-4 2 1 0,7 0-3 16,-2-2 2-16,-2 0 5 0,0 1-4 0,-1 0 1 16,0-1-6-16,-2 0 0 0,-4-1 0 0,1 0-6 15,-3 0-8-15,1 0-25 0,-5 0-33 0,3 0-56 16,-3 0-59-16,0 0-13 0</inkml:trace>
  <inkml:trace contextRef="#ctx0" brushRef="#br0" timeOffset="-108689.5">14285 11796 392 0,'-3'1'5'16,"-1"3"-2"-16,4-3 1 0,0-1-8 0,0 3-1 15,0-1 10-15,0-1 2 0,0-1 13 0,0 0-5 16,0 0-4-16,0 1-9 0,0-1-7 0,0 0-2 15,0 0-1-15,0 1 5 0,0-1-1 16,0 0 10-16,0 2-5 0,0-2 8 0,0 0 2 16,0 0-8-16,0 2 9 0,0-2 24 0,2 0 16 15,-2 0 9-15,0 0 10 0,0 0-17 0,0 0-1 16,0-4-5-16,0 1 0 0,0 3-13 0,0-5-10 16,-4 4-1-16,4 1-2 0,-2-1 12 0,2 1 6 15,0 0 8-15,-4 0-8 0,0 0 6 0,3 7-8 16,-3-2 1-16,1 3-16 0,0 1-13 15,-2 0-2-15,0 2-7 0,2 0 13 0,-3-3-8 16,1 1 5-16,0 1-9 0,2-1-6 0,3 0 3 0,0 0-1 16,0 1 2-16,0-1 2 0,0 0 5 15,8 2-3-15,1 0 2 0,-1-2-2 0,2 1-4 0,-2-2-2 16,4 0 2-16,1-2-6 0,1-1-2 16,1-2 7-16,0 1-3 0,1-2 16 0,-2 1-3 15,2-3-3-15,0 3-6 0,-2-3-14 0,4 0 5 16,-5 0-13-16,0 0-26 0,-1 0-4 0,1-4 1 15,-3 0 11-15,-3 2 33 0,1-3 3 0,-1 3 0 16,-2-1-2-16,2-2-6 0,-4-2 7 0,5 2 1 16,-3-3 10-16,-3 0 3 0,0 0 3 0,-1-1-4 15,-1 1-12-15,0-1 2 0,0 1-12 0,0 3 12 16,0-2 14-16,0 1 11 0,-5-1 15 0,0 2-11 16,0 0-14-16,0-1-11 0,2 0-11 0,-2-1-1 15,-2-1 12-15,0 2-6 0,-1 2 14 16,0 0-4-16,-3-1-10 0,2-1 2 0,-1 6-12 15,-1-4 8-15,0 3 1 0,1-3 12 0,1 1 1 16,0 1-4-16,1-1 0 0,0-1-8 0,-2-1-6 16,5 2 7-16,2-1-5 0,0-1 2 0,0 1 4 15,1-3 0-15,1 3 14 0,1-1-10 0,-2-1-2 16,2-1 2-16,0 2-18 0,0-3 12 0,0 4 6 16,0-1-5-16,0 0 12 0,0-1-3 0,0 2-8 15,3-1 2-15,-3 2-11 0,5-2-1 16,-5 4 16-16,0-2-10 0,0 1 15 0,0 1-3 0,0 0-8 15,0 1 2-15,0-2-5 0,-5 2-3 0,2 0 2 16,3 0 12-16,-4 0-10 0,1-2 12 16,3 2-2-16,-2 0-4 0,0 0 1 0,2 0-5 15,0 0-7-15,0 0 3 0,0 0 8 0,0 0 0 16,7 0 11-16,0 0-13 0,1 0 0 0,4 0-4 16,2 0-7-16,0 0 9 0,6 0 2 0,2 0 4 15,5 0 7-15,1 0-5 0,2 0-6 0,1 0 2 16,2 0-10-16,0 0 4 0,-2 0 10 15,1 0-6-15,-2 0 8 0,-3 0-4 0,-1 0-4 0,-1 0 0 16,-3 0-4-16,0 0 0 0,-4 0 0 0,-3 0 6 16,-2 0 0-16,-2 0 10 0,-3 0-11 0,-3-5-8 15,-2 5-1-15,-3-4-2 0,0 4 3 0,0-3 5 16,0 1 8-16,-6-1-8 0,2 3 6 16,1-1 0-16,-2-2-4 0,1 3 2 0,3-2-4 15,-1-1 2-15,0 3-10 0,1-1 6 0,1-2 4 16,0 2 0-16,0-2 2 0,0 3 2 0,0-1-4 15,6-2 4-15,2 3-6 0,-4-1 2 0,3 0-4 16,-2-1-4-16,0 1 6 0,-2 1-19 0,1 0-7 16,-1 0-34-16,-3-3-15 0,2 3-18 0,-2-2-10 15,0 2-13-15,1-2-29 0,1 1-32 0</inkml:trace>
  <inkml:trace contextRef="#ctx0" brushRef="#br0" timeOffset="-106581.2399">14674 11988 143 0,'0'0'-2'0,"0"0"1"15,0 0 1-15,0 0 13 0,0 0 22 0,0 0 16 16,0 0 11-16,0 0-4 0,0 0-22 0,0 0-25 16,1 0-13-16,-1 0 4 0,0 0 3 0,0 0 23 15,0 0 5-15,0 0-6 0,0 0-8 0,0 0 8 16,0 5 2-16,5-5 1 0,-5 3 8 0,0 0-13 16,3-2 6-16,-3 0 1 0,4 3 0 15,-4-4-8-15,0 5-6 0,3-3-1 0,-3 2 1 0,1 1 4 16,-1 0-3-16,5-1 17 0,-5 3 1 15,0-1-5-15,1 2-3 0,-1 0-23 0,0 1-10 16,0 2 0-16,0-2 21 0,0 3 4 0,0-2 9 16,0 1 1-16,0-1-16 0,0 2-10 0,0 0-3 15,0-2 0-15,0 1-2 0,-6-2 14 0,6 1-9 16,-1-1 3-16,1 0-4 0,-3-4-2 0,3 3 2 16,0-1 7-16,0-3-5 0,0 1-6 0,0 0 2 15,0 0-10-15,0 0-1 0,0 0 7 0,0-1 0 16,0 2 0-16,0 1 13 0,0-3-9 0,0 2 0 15,0 1 4-15,0-3-6 0,0 1 0 0,0 0-4 16,-5-3 8-16,-2 2-6 0,4-2 8 16,-2 2 5-16,2-4-11 0,-4 3 0 0,5-3 4 15,-3 0-10-15,3 0 2 0,-1 0 4 0,0-4-5 16,1-2 5-16,-1 1 4 0,3 0 1 0,-1-1 1 16,1-2 2-16,0 1-8 0,0-1 0 0,0-2-6 15,0 1-3-15,4-1 5 0,1 0 0 0,-2 2 10 16,2-3-5-16,-1 2 1 0,5 0-2 15,-7 0 2-15,4 1 2 0,-3 0 0 0,2 0-6 0,0 1-4 16,-5 2 2-16,3 1-3 0,-2-1 5 0,-1 0-4 16,5 2 6-16,-5-1 4 0,0 1 2 0,0 1-4 15,0-2 2-15,0 0-6 0,1 0-2 0,2 1 4 16,-1-1-4-16,3-1 8 0,-2 1 0 16,2-1 0-16,1 0 0 0,1-1-12 0,0 1 2 15,0 1 0-15,1 0 1 0,2 0 5 0,-2 0 3 16,1 2-1-16,-3-2 6 0,3 1-3 0,-1 2-5 15,-1-2-3-15,-3 0-1 0,2 2 0 0,-1 0-6 16,-2 0 8-16,2-1-1 0,-2 1 8 0,2 1-1 16,0 0 4-16,3 0-10 0,-4 0 2 0,1-1 0 15,0 1-10-15,2 0 5 0,2 0-3 0,-5 0 10 16,1 0 4-16,0 0 3 0,-2 0-11 16,2 6 0-16,-1-2-2 0,-2 1-1 0,0 1 3 0,-2-2 4 15,0 2 7-15,0 1-3 0,0-1 4 16,-8 1-10-16,2 1-6 0,-1-1 2 0,1 0-1 15,-2 1 1-15,-3-1 5 0,4 1 5 0,0-2-10 16,-2-2-9-16,-3 0-64 0,4 0-39 0,2-4-46 16,-2 0-42-16,3 0-8 0,2 0 29 0</inkml:trace>
  <inkml:trace contextRef="#ctx0" brushRef="#br0" timeOffset="-105790.67">15461 11831 123 0,'-7'0'3'0,"-2"0"18"0,4 0 32 0,-4 0 23 16,4 0 2-16,-3 0-12 0,4 0-17 0,-3-2 3 15,1 2 1-15,4 0 10 0,-3 0-5 0,4 0-11 16,-2 0-1-16,1 0-2 0,2 0-3 15,-1 0-10-15,1 0 5 0,0 0-8 0,0 0 0 0,0 2-4 16,0 1-5-16,0 1-2 0,0-4 2 16,0 1-10-16,0-1 5 0,0 2-1 0,0 0-7 15,0-2 11-15,0 0-12 0,0 0-5 0,0 0-4 16,0 0 24-16,0 0 30 0,0 0 6 0,7 0 8 16,0 0-28-16,6 0-18 0,-3 0-16 0,3 0-2 15,0 0-2-15,4 0-4 0,4 0 10 0,0 0-4 16,1 0-6-16,8 0-2 0,-2 0 8 15,2 0 2-15,2 0 14 0,1 6-6 0,-2-6-6 0,1 2-10 16,-3 1 0-16,-6-2-2 0,-1-1 0 0,-6 0 14 16,-2 0-6-16,-3 3 6 0,-3-1-12 15,2-2-19-15,-9 0-43 0,-1 0-1 0,0 0-23 16,0 0-25-16,-7 0 6 0,0 0-47 0,1-5 17 16,-1 0-27-16,1 1 0 0</inkml:trace>
  <inkml:trace contextRef="#ctx0" brushRef="#br0" timeOffset="-105246.03">15458 12092 385 0,'0'0'3'16,"0"0"1"-16,0 0 3 0,3-5 0 0,3 3 1 15,-4 2 26-15,0 0 21 0,6 0 9 0,-7 0 4 16,3 0-30-16,0 0-31 0,-1 0-9 0,-3 0-9 16,5 0 0-16,-5 0 11 0,1 0 8 0,2 0 21 15,-2 0 9-15,5 0 6 0,-3 0-7 0,1 0-28 16,0 0 0-16,-3 0-14 0,6 0 8 0,-3 0 14 15,3 0-1-15,2 0 7 0,-1 0-8 0,3 0-6 16,2 0-7-16,0 0 0 0,2 0-4 0,0 0-2 16,6 0 4-16,-3 0 8 0,3 0-3 15,-3 0 4-15,2 0-2 0,-2 0-10 0,-1 0 3 0,-2 0-5 16,1 0 1-16,-3 0-1 0,-1 0 5 16,-1 0-2-16,-3 0 7 0,-1 0 0 0,-1 0-5 15,-3 0 2-15,-3 0-18 0,0 0-21 0,0 0-35 16,0 0-40-16,-8 2-7 0,2-2-20 0,-1 3 11 15,4-2 11-15</inkml:trace>
  <inkml:trace contextRef="#ctx0" brushRef="#br0" timeOffset="-102658.2">16615 11780 399 0,'0'3'5'0,"0"-1"-2"0,0 4 17 0,0-3 17 16,0 3 25-16,0-4 17 15,-4 1-5-15,4-1-5 0,-6-2-25 0,2 0-11 0,2 0-6 16,2 0-8-16,-4 0 8 0,4-5 20 0,0 5-6 16,0 0 1-16,0 0-20 0,0 0-25 0,0 0 1 15,0 0 0-15,4 0 11 0,-1 6 4 0,0-2 1 16,0-2-14-16,0 1-2 0,1 0-4 0,0-1 0 16,1 1 14-16,-1-2 2 0,0-1 5 0,2 3-8 15,2-3 8-15,-3 0-9 0,3 0 2 0,1 0-3 16,1 0-7-16,0 0 0 0,2 0-7 0,-1 0 5 15,2-3-2-15,3 0 10 0,-2 1-4 16,2-1 6-16,-2 1-2 0,3-2-6 0,-4 1 0 16,1-1 4-16,-3 0-10 0,2 0-5 0,-4-1 17 15,-2 0-8-15,-1 1 15 0,0-3-1 0,-3 3-1 16,0 0-3-16,-3-2-4 0,0-1-2 0,0 3-4 16,0-2-7-16,-10 0 3 0,5 2 3 0,-1-1-1 15,-3 2 7-15,-1-2-6 0,3 1 9 0,-2 1-4 16,1-2 9-16,-1 3 3 0,0-1-4 15,-2-1-4-15,1 3-14 0,1-2-2 0,1 2 5 16,0-2 3-16,1 3 7 0,-1 0 5 0,1 0-4 16,-1 0 0-16,-1 0-2 0,1 0 0 0,0 0-10 0,-1 0-1 15,0 7 7-15,2-2-6 0,-1 0 19 16,-1 1-3-16,-1 0-4 0,4 1 0 0,-4 1-8 16,3 2 2-16,-2-1-2 0,-2 2 4 0,2-2 0 15,-1 2 4-15,2 2 11 0,-1-1 8 0,0 1 4 16,1 0-8-16,0 0-5 0,0-1-8 0,2 1-1 15,1-4 9-15,2 2 0 0,1-2-9 0,2 0-3 16,0 1 0-16,0-4-6 0,8 5 4 0,2-2-2 16,2 0 2-16,0-1 2 0,4 0 4 0,2-3 2 15,2 2-4-15,2-5-22 0,-1 2-16 0,5-1-46 16,-1-2-32-16,2 1-6 0,1-2-5 16,-1 0-13-16,0 0-14 0,-3 0-30 0,1 0 16 0</inkml:trace>
  <inkml:trace contextRef="#ctx0" brushRef="#br0" timeOffset="-101570.17">17800 11647 150 0,'3'-5'0'0,"-1"-2"-7"0,0 2 5 16,-2 1 2-16,1-4 34 0,1 4 35 0,-2-2-1 16,0 2 10-16,0 0-34 0,0 0-29 0,0 0-9 15,-5 1-15-15,0-1 0 0,4 2-5 0,-4 1 14 16,1-2 0-16,0 1 4 0,3 2 3 0,-3-1 7 16,1 0-6-16,0-2 5 0,-2 3-6 15,2-3-16-15,0 2 2 0,-5 0 2 0,7 0 12 0,-3 0 21 16,1 1 22-16,0-1-14 15,0 1 10-15,1-2-20 0,-3 0-15 0,2 2 1 0,-1 0-14 16,1-2-1-16,-3-1-3 0,4 3 3 0,-5 0 1 16,4-1 7-16,0-2-1 0,-5 3 3 0,3-3 1 15,-3 3-5-15,3-1-1 0,-4 0-6 0,-2-2-5 16,1 3 9-16,2 0 6 0,-3 0 3 0,1 0 4 16,1 0-8-16,4 0-5 0,-2 0 0 0,2 0-2 15,0 0-3-15,2 0 5 0,0 0 2 16,0 0-4-16,-2 0 15 0,5 0-6 0,-1 0-2 0,-1 0 3 15,0 0-14-15,2 0-1 0,-3 0 5 0,3 0 11 16,-3 0 4-16,-1 3 12 0,3-1-1 16,-2 1-9-16,0 1-13 0,0-1-10 0,-2-1-6 15,2 2 3-15,2-2 7 0,-4 1 6 0,2 0 9 16,-1 2-4-16,-1-2 8 0,1 1-13 0,-1 1-6 16,2-1-1-16,-2 0-8 0,2 3 9 0,2-3 41 15,-3 2 22-15,3-2 8 0,-3 4-2 0,4 1-48 16,-4-2-15-16,4 2-8 0,0 0-5 15,0 2 15-15,0-1-2 0,0 2 3 0,8 0 10 16,-3 0-3-16,-2 0-9 0,2 1-1 0,-2-4-7 0,3 4 7 16,-3-2 5-16,2-1-5 0,-4 2 15 0,3 0-15 15,-3 1 0-15,1-1 3 0,-2 1-14 16,0 0 1-16,0-2 5 0,0 0 5 0,0-2 7 16,-7 1 2-16,7-2-5 0,-3 1-6 0,0-1-8 15,0 1-3-15,3 0 4 0,0 0 3 0,-2 0 17 16,2 1-2-16,-3-1 1 0,3 1-14 0,0 0-4 15,0-1 0-15,-1-2-9 0,1 2 23 0,0-1-10 16,0 0 11-16,0 1-1 0,0 2-8 0,0-1-2 16,0 1 0-16,0-1-2 0,0 2-9 0,0 0 13 15,0 0-6-15,0 0 14 0,0-2 5 0,0 1-2 16,0-1 1-16,0-2-9 0,6 1-3 16,-2-2-11-16,1 1 2 0,0-3 3 0,2 0 10 15,-3-1 2-15,4 3-2 0,2-3 3 0,1-3-3 16,1-1 0-16,2 3-1 0,2-3-10 0,2 0-2 15,1 0 7-15,1 0-2 0,1 0 11 0,-1-4-22 16,2-1-32-16,-1-1-16 0,1 4-9 0,-1-2 6 16,-2 0 5-16,1 0 4 0,-3 1-42 0,0-1-11 15,-5-1-15-15,-1 4-30 0</inkml:trace>
  <inkml:trace contextRef="#ctx0" brushRef="#br0" timeOffset="-97842.4599">18320 11855 280 0,'0'0'21'0,"0"0"5"0,0 0 16 0,0 0-2 16,0 0-24-16,0 5-6 0,0-5-11 15,0 0 17-15,0 0 23 0,0 0 9 0,0 0 4 16,0 0-9-16,0-5-24 0,0 5-1 0,0 0-5 15,0 0 4-15,0 0 6 0,0 0-1 0,0 0 0 16,0 0-13-16,-6 0-7 0,1-5 0 0,-3 5-4 16,5 0 0-16,-3-4 6 0,3 4 14 0,-1 0 17 15,0 0 11-15,0 0 18 0,0 9-16 0,-1-4-9 16,0 3-12-16,1 0-12 0,-1-1-6 0,-2-1-9 16,1 3 0-16,0-1-3 0,0 2-5 0,-1 0 2 15,2 2 4-15,-1 1-1 0,3 0 5 16,0 2-4-16,1-1 10 0,-1 3-6 0,3-5 5 15,0 3-1-15,0-1-2 0,0-1 3 0,0-1-3 16,7-1 5-16,-1-1-7 0,2-2-4 0,0-1-2 16,1-2 2-16,0 1-1 0,3-3 3 0,-1 0-4 15,1-2-2-15,-2-1 6 0,3 0 2 0,-1 0-4 16,-2 0 15-16,0-5-11 0,0-3 10 0,-2 3-5 16,2 0-10-16,-1-2 6 0,1-1-10 0,-2 1-1 15,2-2-3-15,-2 1 3 0,-1-1 1 0,-2 1 18 16,-1-2-5-16,-1 1 9 0,0-1-10 0,-3 0-12 15,1 2 7-15,-1-3-15 0,0 1 17 0,0 0 0 16,0 1 5-16,0 0-5 0,0 1 2 16,0-1 1-16,0 1-9 0,0 4 14 0,0-1-21 15,-4 0-1-15,0 2 16 0,1-1-8 0,-1 3 2 16,0-1 20-16,0 0-26 0,0 2 6 0,0-3 6 16,-2 0-19-16,2 1 15 0,-3-1-8 0,1 2 12 15,1-2-2-15,-2 3 7 0,0-2 1 0,2 0-7 16,0 1-3-16,-1 1-9 0,1 0-1 15,-1-1-1-15,1 1 11 0,1 0-4 0,-1 0 3 16,0 0-52-16,3 0-45 0,1 4-49 0,-1 0-57 0,0-2-13 16</inkml:trace>
  <inkml:trace contextRef="#ctx0" brushRef="#br0" timeOffset="-97286.97">18956 11976 259 0,'0'-1'-7'15,"0"-2"2"-15,0 2 19 0,0 0 26 0,-7 1 23 16,0-2 45-16,-1 1-5 0,4 1-17 0,0-1 4 15,-3 1-48-15,3-2-11 0,-1 2-7 16,4 0-5-16,-4 0 20 0,5 0 4 0,-4 0-6 16,4 0-7-16,0 0-7 0,-1-2-10 0,1 2 6 15,0 0-13-15,0 0-10 0,0-2 4 0,0 1-4 16,5 1 14-16,1 0-8 0,2 0-2 0,0 0 1 16,0 0-8-16,6 0 3 0,0 0-2 0,2 0 12 15,-2 0 0-15,3 0 1 0,3 0-3 0,-2 0-15 16,3 3 5-16,-4 1 1 0,3-4 8 0,1 2 1 15,-2 1 8-15,0-2-14 0,-3 0-2 16,1 1 2-16,-4-2-11 0,1 1 18 0,-3-1 3 0,-2 0-1 16,0 0 3-16,-3 0-8 0,-1 0-6 0,-2 0-2 15,0 0-11-15,-3 0-24 0,0-5-26 16,0 1-26-16,0 1-19 0,0 1-6 0,0 0 2 16,0 0-17-16,0-2-7 0,0 1 26 0</inkml:trace>
  <inkml:trace contextRef="#ctx0" brushRef="#br0" timeOffset="-96938.67">19112 11879 157 0,'-3'0'-2'0,"1"0"19"0,0 0 21 16,2 0 20-16,0-4 10 0,0 4-18 0,0-4-15 16,0 4-10-16,-1 0 12 0,1 0 26 0,0 0 7 15,0 0-13-15,0 0-21 0,0 6-16 0,0 1 10 16,0 0 4-16,0 2 5 0,0 0-4 0,0 0-26 15,0 3-3-15,0 2-6 0,0 1-8 0,0 1 3 16,0 0 1-16,0 1 13 0,-5 0 1 16,0-1 1-16,1 1-3 0,-1-1-10 0,2-2 2 15,2 1-21-15,-3-2-59 0,1 0-112 0,3-3-34 16</inkml:trace>
  <inkml:trace contextRef="#ctx0" brushRef="#br0" timeOffset="-89676.7899">19657 11897 116 0,'0'0'5'0,"0"0"2"0,0 4-6 0,0-4 10 16,0 3-6-16,0-3 1 0,0 0 30 0,4 0 16 16,-1 0 17-16,-1 0-11 0,1 0-27 0,-2 0-22 15,2 0-22-15,0 0 12 0,-3 2 11 0,2-2 13 16,0 0 9-16,-1 0 8 0,2 2-6 0,-1-2-7 16,1 1 1-16,-1 2-4 0,-1-2 5 0,-1-1-10 15,4 1 1-15,-3-1-3 0,1 0-5 0,-1 0 14 16,4 0-4-16,0 0-6 0,-2 2-10 15,3 0-6-15,-3 1-2 0,2 1 10 0,3 1-3 16,-3 0 15-16,-2 4 19 0,1 1 0 0,-2 0 9 16,0 2-20-16,1 3-26 0,-1-1-6 0,-2 3 4 15,0 0-4-15,0-1 12 0,0 3-1 0,0-2-1 16,-7 0 3-16,1-2-3 0,1 1-6 0,2-4-2 16,-1 2-8-16,-1-3 3 0,1-2 11 0,1-2-2 15,3 2 15-15,0-3-8 0,0-4-5 0,0 3 28 16,0-3-2-16,0 0 23 0,0-2-3 0,0 0-23 15,0 0-8-15,0 0-15 0,0-5 0 16,7-1-8-16,-7 0 2 0,9-3-8 0,-4 2 8 0,-2-2 4 16,1-1 2-16,0-1 2 0,-1-1-2 15,0 2-12-15,1-1 4 0,0-1-2 0,-3-1-2 16,4 3 14-16,-2-1-8 0,2 3 8 0,2-2-4 16,-2 2 2-16,0-1-6 0,0 2-2 0,2 0 4 15,-2-1-13-15,-2 1 15 0,3 0-4 0,-2 3 4 16,1-4 7-16,-2 4-5 0,1-1-12 0,1 0 2 15,-2 2-5-15,2-1 1 0,2 0 20 16,0 2-8-16,-1 0 8 0,0-2-4 0,3 2-5 16,1-1-1-16,-2 1-7 0,0 1-3 0,1 0-2 15,-2 0 5-15,2-2 9 0,1 3 3 0,-2 0-3 16,0 0 6-16,0 0-8 0,0 6 2 0,2-2-2 16,-5 1-4-16,3-3 2 0,-2 4-11 0,1-1 6 15,-3 0-3-15,1 2 6 0,-3-1 6 0,0 5 5 16,1-3 1-16,-3 2-8 0,0 3 4 0,0 0-10 15,0 1-2-15,0 0 10 0,-7 0 2 0,2 1 0 16,5 0 7-16,-4-1-9 0,-2-1-4 0,4 0 4 16,-1-1-5-16,3-1 3 0,0-2-8 0,0 0 6 15,5-1-2-15,2 1-7 0,1-3-41 0,-1-1-69 16,1-4-69-16,4 4-92 0</inkml:trace>
  <inkml:trace contextRef="#ctx0" brushRef="#br0" timeOffset="-88807.4099">20135 12209 157 0,'0'0'-7'16,"0"0"13"-16,0 0-2 0,0 0 13 0,0 0 27 16,0 0 3-16,0 0 16 0,0 0-20 15,0 0-11-15,0 0-24 0,0 0-9 0,0 0 1 16,0 0-11-16,0 0 4 0,0 0 5 0,0 0 9 16,0 0 9-16,0 7 14 0,0-1-11 0,0 1-5 15,0-1-8-15,0 1-11 0,0 2 8 0,0 0 17 16,-7 1 19-16,3 0-4 0,1-1 7 0,0 3-10 15,1-3-8-15,-3 3 3 0,0-2-9 0,2-1-12 16,-2 1-8-16,1-2-4 0,-1 1-3 0,0-1 8 16,0-1-5-16,2-2-1 0,2 3 7 0,-3-4 4 15,1-1 1-15,3 1 10 0,0-2 1 0,0 1-11 16,0-3 1-16,0 0-1 0,0 0-15 0,0 0 8 16,7 0-2-16,-6-4 0 0,2-1 1 0,-1-1-6 15,1 1 5-15,-1-1 0 0,0 0 10 16,-1-3 3-16,-1 2 0 0,0-2-7 0,0 1-1 15,0-2-2-15,2 1-5 0,-1 2 1 0,1-4-3 16,0 5 3-16,0-2 1 0,1 0 10 0,2 0 1 16,-2 1 4-16,-1 1-7 0,3 1-1 0,-3 0-8 15,1 0-4-15,-2 0 5 0,3 0-5 0,-2 0 5 16,2 3-1-16,-1-3 5 0,-2 1-2 0,2 3 8 16,-1-2-3-16,5-1-1 0,-4 4 4 0,-2-2-1 15,3 0 6-15,2 2-5 0,-5 0-10 0,2-1-5 16,0 1-1-16,-1 0-1 0,0 0 11 15,-1 0 2-15,1 0 2 0,0 0 1 0,-1 0 6 0,-1 0-11 16,4 0-3-16,-4 0-3 0,1 0-7 16,1 0 8-16,-1 0 3 0,2 0 4 0,-1 0-2 15,-2 5 7-15,1-1-5 0,1 3 5 0,1-1-5 16,-2-1 4-16,3 2-10 0,-1 1-5 0,0 1 9 16,-1-1-11-16,1 2 17 0,0-1-1 0,2 0 1 15,-4-1 3-15,2 0-9 0,1 1 0 0,-3-2-4 16,1 0-5-16,-1-1 2 0,3 0 3 0,-3 0 2 15,1 0 8-15,0-1 3 0,-1 2 2 16,1-2-8-16,-1 0 3 0,4-2-2 0,-4 1-14 16,2 1 3-16,1-2-11 0,1 0-26 0,-2-1-22 0,2 1-4 15,-1-1-36-15,4 0 10 0,-3-2-11 0,1 0 2 16</inkml:trace>
  <inkml:trace contextRef="#ctx0" brushRef="#br0" timeOffset="-88429.14">20166 12357 116 0,'5'0'8'0,"-2"0"1"0,2 0-4 0,2 0 3 15,0 0-8-15,1 0 9 0,2 5 1 16,1-5-1-16,0 2-2 0,-1 2-4 0,0-4 4 16,0 3-5-16,-2-3-4 0,1 0-7 0,-3 0-8 15,-2 3 7-15,4-3 12 0,-3 1-1 0,-1-1 10 16,1 0-22-16,-4 0-33 0</inkml:trace>
  <inkml:trace contextRef="#ctx0" brushRef="#br0" timeOffset="-81320.23">20686 12310 406 0,'0'0'10'0,"0"0"13"15,0 0 25-15,0 0 12 0,0 0-4 0,0 0-4 16,5 0-23-16,-1 0-13 0,-3 0 2 0,2 0-3 16,1 0 22-16,-2 0 23 0,1 0 11 0,1 0-1 15,-3 0-15-15,3 0-23 0,-1 0-11 0,0 3-3 16,-1-3-8-16,-1 0-5 0,1 0-5 0,-1 3 6 15,-1-3 0-15,0 2 13 0,0-2 45 0,2 0-2 16,-2 0 37-16,2 0-7 0,0 0-43 0,0 0-13 16,3 0-40-16,-2 0 4 0,2 0-2 0,0 0 12 15,-1-3 8-15,4-2 16 0,-3 3 2 0,1-1-2 16,2-1-3-16,-1-1-23 0,2-2-4 0,-1 2-2 16,0-3 4-16,3-1-4 0,-3 2 8 0,0-2-7 15,1-2-3-15,-1 1 0 0,1-2-2 16,0-1-3-16,0 0 1 0,-1 3 6 0,0-2-14 15,-2 0 8-15,2-3 4 0,1 3 2 0,-5 1 6 16,6-1 4-16,0-2-9 0,-4 3-10 0,-2-1-1 16,4 0 0-16,-4 3 4 0,2-2-4 0,1 4 6 15,-6-3 0-15,1 5 2 0,0-2 6 0,-2 2 2 16,3 0-8-16,-3-2-2 0,0 3 0 0,0-1-2 16,0 1-2-16,-5 0 6 0,5-1-2 0,-6 0 0 15,2 1 12-15,0 1-8 0,2 1 0 0,-1-1 2 16,3 2-6-16,0 0-8 0,0-1 6 15,0-1-2-15,0 3-6 0,0-1 16 0,0-1-8 0,0 2-4 16,0-1 6-16,0 1 0 0,0 0 0 16,0 0 8-16,0 0-8 0,0 0 2 0,0 0 0 15,0 0-4-15,0 0 4 0,0 0-8 0,0 4 1 16,0 1 3-16,0-2 2 0,0 2 2 0,0-1 4 16,0 3-4-16,0-2 7 0,0 2-5 0,-5-1-4 15,5 2-2-15,0 0 0 0,0 2-1 0,0 1 1 16,0 0 2-16,0 2-2 0,-4 1 2 0,4 2 4 15,-2-2 10-15,0 4-8 0,1-4 2 16,1 3-3-16,-3 0-5 0,-1-2 6 0,3-1-4 0,-4-2-3 16,5 1-1-16,0-2 0 0,0-1 0 15,0-4 6-15,0 0 0 0,0-1 8 0,0-2-1 0,0 1 5 16,8-1-8-16,-3-3-29 0,-2 0-13 16,2 0-4-16,1 0 2 0,3 0 16 0,-1-5-6 15,2-1-17-15,2 0 11 0,0-2-3 0,-3 1 18 16,5-1 22-16,-3-1-14 0,-2-3-3 0,1 3 6 15,0-1-12-15,0 0 13 0,-2-2 5 0,1 2 7 16,-4-1-3-16,-1 1 4 0,1 1-4 0,2 1-2 16,-2-1 0-16,-1 2-10 0,-3 1 10 0,3 1-7 15,-3 0-1-15,-1 4 4 0,0-2 0 0,0 2 1 16,0 0 7-16,0-1-6 0,0 2-6 0,0 0 2 16,0 0-6-16,0 0 1 0,0 0 9 15,0 7 4-15,0-1-2 0,0 0 17 0,0 0-15 16,0 2-8-16,0 1 6 0,0 0-11 0,0 2 7 15,0-2 8-15,0 3 5 0,0-4-3 0,0 1 2 16,0 2 1-16,0-3-3 0,0 1-8 0,0-1 6 16,0-2-5-16,-3 2-51 0,3 0-58 0,-3-3-58 15,3 0-73-15,0-2-34 0</inkml:trace>
  <inkml:trace contextRef="#ctx0" brushRef="#br0" timeOffset="-80588.62">21195 12262 170 0,'5'2'20'0,"3"-2"18"0,-1 2 6 16,-4-1 11-16,3-1-17 0,-1 3-20 0,-2-2 1 16,3-1-12-16,-1 1 2 0,3-1 3 0,-5 0-5 15,5 0-3-15,-2 0-10 0,2 0 3 0,0 0-8 16,3 0 8-16,-1-5 1 0,-3 2 0 0,1-1 6 15,2 1 1-15,-2-1 2 0,-2-2-7 0,0 2 9 16,-2-1-11-16,0 0-5 0,-4-2 9 0,4-1-14 16,-4 3 1-16,0-4 9 0,0 1-3 0,-8-1 3 15,8 1 9-15,-5 1-3 0,-2-2 1 0,3 1 4 16,-1 4-4-16,2-4 2 0,0 4-3 0,-4-1-4 16,4 0-7-16,0 2 1 0,1-1-1 0,-2 2 2 15,2-1 3-15,1 2-6 0,1 1 2 16,-2 0 3-16,2 0 3 0,0 0 3 0,0 0 6 15,0 0-4-15,0 6 6 0,0-2 1 0,0 3-3 16,0-1 10-16,0 4 19 0,0 1 13 0,-6-1 14 16,-1 3 0-16,1 0-25 0,3 0-7 0,-5 3-8 15,3-3 5-15,-3 2 1 0,2-2-11 0,-2 0-3 16,3 1-13-16,2-2 7 0,-2 0-7 0,2 0 3 16,2 0 3-16,-1 1-16 0,2-3 12 0,0 2-10 15,0-2 4-15,0 1 4 0,0-4-2 0,0 1 5 16,5 0-4-16,-2-2 6 0,0-2 0 15,0 0-7-15,2 0 6 0,0-3-12 0,-2 1 4 0,3-2 4 16,1 0-8-16,-2 0 6 0,-1-4-8 0,4-1 6 16,-2-1-1-16,1 0 1 0,-2-2 5 15,-1 1-5-15,2-1 0 0,-1 2 6 0,-2 0-4 16,4 0-4-16,-4-2-2 0,0 5-1 0,0-1 1 16,-1-1-5-16,2 4 10 0,-4 0-6 0,2-1-2 15,-2 2 10-15,0 0-4 0,3 0 2 0,-3 0 8 16,2 4-7-16,-1 1 0 0,-1 2-4 15,4-3-3-15,-4 1 3 0,3 1-2 0,-2 0 6 16,3-1 0-16,-1 1 5 0,0-1-48 0,-1-1-66 16,2 1-82-16,1-2-50 0</inkml:trace>
  <inkml:trace contextRef="#ctx0" brushRef="#br0" timeOffset="-79946.57">21684 11952 178 0,'0'-1'0'0,"0"0"22"16,0-2 28-16,0 2 9 0,0-2 8 0,0 1-16 15,0-1-21-15,0 0-2 0,0-2-10 0,0 4 1 16,-3-4-5-16,-1-1-3 0,4 4-6 0,0 0 10 15,0 0 12-15,0-1 1 0,7 3 5 0,-1-1-15 16,2-1-11-16,0 1-3 0,1 0 12 16,1 1-10-16,0-3-1 0,4 0-5 0,-3 1 0 15,4-1 7-15,-2 2-1 0,3 1-3 0,-2 0 10 16,0 0 4-16,-1 0-6 0,3 0 4 0,-7 6-17 16,1 0 2-16,-1-1 0 0,-2 0 23 0,-3 5 20 15,0-1-3-15,-3 2 18 0,0 4 10 0,-1 1-21 16,0-2 4-16,0 5-13 0,-7 0-31 15,-1 0-3-15,-1-1-6 0,1 3-1 0,0-1-1 0,0 1 31 16,-2 0 29-16,2 0 2 0,0 0 0 16,1 2-23-16,4-2-29 0,-4-1-4 0,2 2 2 15,1-1-32-15,2-4 1 0,0 3 12 0,-1-2-5 16,-1 2 34-16,4-4-7 0,0 2-3 0,0 1-2 0,0-4-6 16,-2 1 8-16,2 0-2 0,-1-4 4 15,1 1 2-15,0 0-6 0,-2-1 0 0,0 0-6 16,-1 1 6-16,2-4 2 0,-3 0-4 0,1 2 5 15,-2-2-6-15,2 0 1 0,-3-1 0 0,1-1 5 16,1 0-5-16,-1 0 6 0,-3-2-12 0,-1 1-29 16,-3-2-46-16,1 0-76 0,-5-1-63 0,-1-1-57 15,-4-1 17-15</inkml:trace>
  <inkml:trace contextRef="#ctx0" brushRef="#br0" timeOffset="-78276.12">14547 12951 267 0,'0'0'5'0,"0"0"3"0,0 0 9 15,0-5 16-15,0 0 13 0,0 3 10 16,0 0 30-16,0 2-11 0,0 0-11 0,0 0-19 15,0 0-34-15,-3 0-2 0,3 0-7 0,-4 0 7 16,0 3 24-16,3-1 30 0,-2 2 7 0,1 0 10 16,-1 0-18-16,1 1-34 0,-1 0-5 0,-2 2-12 15,2 1 12-15,-1-1 9 0,-3 4-3 0,1-3 6 16,2 3-16-16,-2 2 8 0,1-1 14 0,1-2-8 16,-1 0-4-16,4 1-21 0,-4 0-12 0,5-2 0 15,0 3-4-15,0-3 8 0,6 2 0 0,1-2 10 16,0 4-4-16,1-4 4 0,0 1 0 0,1 0-12 15,1-2 12-15,1-2-10 0,1-1-4 0,0-3 10 16,1 2-10-16,1-4 4 0,-3 0-4 16,2 0-4-16,-4 0 10 0,1-6-6 0,3-1 17 15,-8-1-9-15,2-1-8 0,-2-2-2 0,-2 2-7 16,-2 1 7-16,2-4-2 0,-3 6 14 0,0-2-2 16,0 0 6-16,0 1-2 0,-7 2-6 0,2-1-6 15,-2 0-8-15,2 0 6 0,-1 0-10 0,-2-3 10 16,-1 1 5-16,6 4 7 0,-5-1 1 0,-1 0 5 15,4-2-10-15,0 5 0 0,3-1 0 16,1 0-12-16,-1 1 10 0,2-1-12 0,-2 1 8 16,2-1 6-16,0 1 0 0,0 0 2 0,0-1 2 15,0 1-6-15,0-1 4 0,0 1-4 0,0 0-4 16,0-1 2-16,-4-1-6 0,-5 1 6 0,5-1 1 16,-2-2 8-16,3 2-11 0,-4-1 8 0,2 0-6 15,-1 1-2-15,2-1 2 0,-3-1-1 0,4 2-1 16,0-1-4-16,1 0 8 0,-1 1-4 0,-1-1 6 15,4 2-2-15,-2 0 6 0,0-1-8 0,2-1 6 16,0 3-2-16,0 0-6 0,0-2 0 0,0 4-8 16,0-1-2-16,8-2 9 0,-3 3 10 0,1-1 1 15,2 0 8-15,3 1-14 0,0 0-2 0,4 0 0 16,2 0 0-16,4 0 2 0,1 5-2 0,5-1 4 16,-2-1-8-16,1 3 12 0,3-1-2 0,-1-2 8 15,2 2-11-15,-1-1-1 0,-1 1-4 16,1-2-11-16,-7 1 15 0,3 0 0 0,-4-3 4 15,-1 2 0-15,-5 0 2 0,-3-2-2 0,-1 0 0 16,-4-1-2-16,-4 0-6 0,-1 0-2 0,2 0 2 16,-4 0 4-16,0 0 6 0,0 0-8 0,0 0 0 15,0-5-2-15,0 5-2 0,0-3 10 0,-5 2 2 16,2 0-2-16,0-1-31 0,0 1-23 0,1 1-50 16,2 0-42-16,-1 0-17 0,-1 0-30 0,2 0-18 15,0 0 13-15</inkml:trace>
  <inkml:trace contextRef="#ctx0" brushRef="#br0" timeOffset="-77359.36">14765 13162 137 0,'-3'0'8'16,"1"0"22"-16,2 0 34 0,-3 0 7 0,3-4 4 15,0 4-24-15,-4-3-29 0,4 1 1 0,0-1-18 16,0 3-1-16,-2 0 0 0,2 0-3 0,0 0 14 16,0 0 8-16,0 0 0 0,0 5 0 0,0-1-8 15,0 2 5-15,6-1 12 0,-1 1-8 0,-2 2 5 16,0 1-15-16,-1-1-5 0,1 2 15 0,1 2 7 16,-4-1-2-16,1 4-11 0,1-2-5 0,-1 1-15 15,-1 2 1-15,0-1 1 0,0 0-15 0,0 0 8 16,2-1 12-16,-2 1-6 0,4-2 17 15,-4 0-7-15,0-1-7 0,0 3 2 0,0-4-10 16,1 2 1-16,-1-3 3 0,0-1-4 0,0 0-1 0,0-1 11 16,0 0-4-16,0-4 9 0,0 1-2 15,0 0-1-15,0-1-5 0,-5-4-6 0,5 3 5 16,0-3-6-16,0 0 3 0,0 0 5 0,-2 0-2 16,2 0 0-16,0-3 7 0,0-2-3 0,0 1 5 15,-3-1-6-15,3-2 5 0,0 2-12 0,0 1 1 16,0-2-1-16,0-1-5 0,0 0 9 0,0 0-8 15,5 1 10-15,-1-3-6 0,-4 2 8 0,0 2 3 16,0-3 3-16,0-1-10 0,0 2 0 0,0-1-10 16,0-1-4-16,0 1 12 0,0-1-6 15,0 1 10-15,0-1 0 0,5 1 5 0,-2-1-1 0,2 0 1 16,-2-2-3-16,4 4-6 0,-4-2 0 16,3-1-1-16,-1 3-1 0,1 2 0 0,-3-3-1 15,2 2-1-15,3 0 1 0,-3 0 3 0,1 0 6 16,0 0 1-16,1 0 10 0,4 1-12 0,-7 0 3 15,6-1-10-15,-2 3-10 0,1 0 6 0,1-1-1 16,-2 2 9-16,1-1 9 0,-1 3-1 0,0 0-1 16,-1 0 0-16,0 0-18 0,0 0 2 0,-4 0 4 15,3 5-8-15,1 2 11 0,-3-2-1 0,2 3 1 16,-1-2 5-16,0 1 8 0,-2 4-2 0,0-2 0 16,-2 5-5-16,-1-2-4 0,0 0 0 15,0-1-3-15,-4 0-5 0,-4 0-3 0,2-2 11 0,-2 1-3 16,0-3 10-16,-1 0 7 0,-2-2-15 15,0-1-38-15,-1 0-69 0,-2-3-96 0,1-1-2 16</inkml:trace>
  <inkml:trace contextRef="#ctx0" brushRef="#br0" timeOffset="-76756.63">15440 13101 322 0,'-3'0'26'0,"3"0"13"0,0 0 17 15,0 0 22-15,0 0-21 0,0 0-9 0,0 0-3 16,0 0-6-16,0 0 3 0,0 0 5 0,0 0-14 16,0 0-9-16,0 0-4 0,0 0-1 0,0 0 5 15,5 0-7-15,-2 0-1 0,5 0-10 0,-2 0 0 16,2 0 3-16,0 0-5 0,1 0-2 15,-2 0-6-15,2 0-4 0,1 0 6 0,1 0-1 16,2 0 1-16,1 0 7 0,-1 6-14 0,4-4 20 16,0 2-5-16,2-1-4 0,0 0 0 0,-1-1-13 15,0 1 7-15,-3-1-2 0,0 2 8 0,-3-4-4 16,-2 3 4-16,1 0-4 0,-4-2 6 0,0 0 4 16,-3 2-3-16,0-2-3 0,0-1-8 0,-1 0-5 15,-2 0-41-15,-1 0-19 0,0 0-53 0,0 1-15 16,0-1-27-16,0 3-3 0</inkml:trace>
  <inkml:trace contextRef="#ctx0" brushRef="#br0" timeOffset="-76448.65">15521 13315 512 0,'0'4'-2'0,"-2"-2"-2"16,2 1-1-16,0-1 8 0,0-2 42 0,0 0 27 16,0 0 26-16,8 0 8 0,0 0-21 0,1 0-29 15,3 0-23-15,1 0-20 0,2 0-14 0,2 0 1 16,1 3-8-16,1-3 6 0,0 0-3 0,0 3 5 15,-1-1 1-15,2 1 7 0,-2-2-2 0,0 2-3 16,1-3 1-16,0 3 0 0,-3-1-8 0,-1-2-52 16,2 3-32-16,-4-2-65 0,0 0-62 0,0-1 15 15</inkml:trace>
  <inkml:trace contextRef="#ctx0" brushRef="#br0" timeOffset="-75299.81">16336 13130 692 0,'0'3'-2'0,"0"-3"5"0,0 0 1 0,0 4-3 0,7-4 7 16,-7 0-10-16,5 0 2 0,-1 0-2 0,-2 6-1 15,1 1 21-15,1-3-2 0,0 1 14 0,1-2-1 16,-1 1-15-16,1 0-3 0,0-2-16 0,2 2 10 15,-3-1 25-15,4-3 15 0,-2 4 12 0,2-3-8 16,0-1-27-16,1 3-11 0,0-3-7 0,0 0-4 16,0 0-11-16,3 0 3 0,0 0 8 0,2 0 2 15,-2-5 11-15,2 2-5 0,-2-2-4 0,4 0-8 16,-5 0 0-16,3-1 0 0,-3 0-5 16,1 0 0-16,0-3 5 0,-2 2 0 0,-1 1-22 15,0 0-8-15,-2 1-9 0,-1 0 10 0,1 1 23 16,-3 1 12-16,2-1-2 0,-4 2-11 0,-2-2-5 15,0 2 3-15,0-3 11 0,0 3 0 0,-5-2 13 16,-1 1-5-16,-2 0 3 0,2-1-4 0,-2 3 1 16,-1-3-1-16,1 2-10 0,-2-1 6 0,1 3-4 15,-1 0-1-15,1 0 2 0,2 0-1 0,-2 0-6 16,1 5 5-16,0 3 4 0,-3-4 6 0,2 0 5 16,-1 1 16-16,-2 2 20 0,0 1 2 15,1-3-6-15,-1 5-17 0,1 0-21 0,-2-1 3 16,4 5 7-16,-3 1 2 0,3-1 4 0,3 6-15 15,1-4 5-15,2 2-5 0,1 1-10 0,2 0 8 16,0-2-8-16,7 1-2 0,1 0 4 0,2-2 6 16,3-2-2-16,4 2 11 0,1-3-9 0,2 1-6 15,6-4 0-15,-1 4-13 0,3-3-9 0,2-2-60 16,-3 1-53-16,6-1-64 0,-1-2-57 0</inkml:trace>
  <inkml:trace contextRef="#ctx0" brushRef="#br0" timeOffset="-74507.28">17133 13182 406 0,'0'0'1'0,"4"-3"-8"0,-4 3 0 16,7-7-5-16,-5 2 9 0,-2 3 20 0,0-1 8 15,0 0 35-15,0 2-7 0,0-2-8 0,-5 2-11 16,0 0-31-16,2 0-3 0,0-1 0 0,1 2 5 15,1-2 10-15,-1 2 16 0,0 0 1 16,2 0 9-16,0 0-10 0,0 0-17 0,0 0-10 0,0 0-9 16,0 0 6-16,0 0-8 0,0 0 16 15,0 0 2-15,-6-2-7 0,3 2 7 0,0 0-13 0,3 0-3 16,-4 0-1-16,3-3-3 0,-2 3 11 16,3-2-4-16,0 2-3 0,0-3 8 0,0 2-12 15,0 0 7-15,0 1-20 0,0 0-41 0,0 0-38 16,0 0-49-16,0 0-21 0</inkml:trace>
  <inkml:trace contextRef="#ctx0" brushRef="#br0" timeOffset="-69617.26">17080 13135 157 0,'0'0'5'0,"0"0"7"16,0 0 34-16,0 0 17 0,0 0-1 0,-7 0 2 15,7 0-29-15,-6 0-12 0,2 0-16 0,0 0-11 16,3 0-3-16,-1 0-5 0,2 0 7 0,0 0 3 16,0 0 8-16,0 0 20 0,0 0 29 15,0 0 1-15,0 0-10 0,0 0-21 0,0 0-18 16,0 0-1-16,0 7 1 0,0-2 6 0,0-2-13 15,0 2 18-15,-5-1 10 0,5 2 8 0,-4-4 19 16,4-2 8-16,0 0-7 0,-2 0-5 0,2 3-18 16,0-2-25-16,0-1-8 0,0 3-6 0,6-1 12 15,1 1-2-15,0-3 11 0,1 5-10 0,0-1-3 16,0 2-5-16,0 0-9 0,1-1 10 0,-2 3-3 16,-1 1 1-16,0-2 2 0,1 1 2 0,-6 2 2 15,2 0 7-15,1-1 3 0,-3 1-5 0,2-1-1 16,-1 2-2-16,1-3-12 0,-3 0 1 15,5 1 1-15,-5-1-2 0,1-3 8 0,-1 4 6 0,0-3 0 16,0-1 3-16,0-1 3 0,0 1-7 16,-6-1-1-16,3 0-6 0,1-3-2 0,-1 2 4 15,3-3 4-15,-1 0 17 0,1 0-2 0,-3 0 4 16,2 0-10-16,1 0-9 0,0 0 4 0,0-4-16 16,-1-1 8-16,-1-1-2 0,2 1-2 0,0 0 10 15,0-1 1-15,0-1-5 0,0-1 6 0,0 1-14 16,0 0 3-16,0 0-3 0,0-1 2 0,3 1 6 15,2 1-6-15,-2-1 6 0,-1 3-14 0,1-1 16 16,3-2-2-16,-1 1 2 0,-2 2 4 16,4-1-3-16,-3 0-7 0,1 0 4 0,3 0 0 15,-2 3-7-15,1-2 5 0,-1 1-14 0,2 3 3 16,-2-2 7-16,0 1 6 0,3 1 5 0,1 0 3 16,-2 0-14-16,0 0 6 0,0 0-2 0,1 6 2 15,0-2-6-15,-1-2-7 0,0 3 3 0,1-2-5 16,-3 2 18-16,1-1-1 0,-4 2 8 0,0-1-4 15,1-1-10-15,-1 1 4 0,-3 4-10 0,0-3 4 16,0 1 0-16,0 0 3 0,0 1 1 0,0-1 2 16,0 0 3-16,0 0 3 0,-5 1-5 0,0-1 1 15,2-1-4-15,-2-1-10 0,3 1 9 0,-1 0-7 16,1-2 8-16,1-2 4 0,1 2-4 0,0-2 7 16,0 1 5-16,0-1-10 0,0 1 3 0,0-1-6 15,6 0-24-15,1 1-18 0,-4 0-49 16,7 0-23-16,-1 1-22 0,-1-1-8 0,1-1 6 15,5 1 0-15,-4 1 1 0</inkml:trace>
  <inkml:trace contextRef="#ctx0" brushRef="#br0" timeOffset="-58670.14">17454 13496 129 0,'0'-5'0'0,"5"3"8"0,-5-3 13 0,0 4 4 0,0-3 3 16,0 4-9-16,0-3 3 0,0 1 15 16,0-1 5-16,0 1 1 0,-6-1-17 0,6 2-22 15,-5-2-1-15,3 3-6 0,-1-3 8 0,-2 3-1 16,4-1-3-16,-3 0-1 0,0-2 7 0,2 2-1 16,-4 0-5-16,5-1 5 0,-3 2-17 0,1-2 9 15,1 1 1-15,2 1 4 0,-3 0 2 0,3 0 2 16,0 0-5-16,0 0-4 0,0 0 4 0,0-1-11 15,0-2 6-15,0 3-4 0,0-1 0 0,0 0 9 16,0-2 3-16,0 1 7 0,0 1 0 16,0-1-1-16,0-1-9 0,0 3-6 0,0-1-3 15,0-2 0-15,0 1 7 0,0-1 12 0,0 1 1 16,-1-1 11-16,-3 1 26 0,4-3 3 0,-4 4-3 16,4 0-5-16,0-2-34 0,-2 3-11 0,-1 0 0 15,2 0-4-15,-1 0 6 0,2 0 0 0,0 0-2 16,0 0 0-16,0 0 7 0,0 0-5 0,0 0 11 15,0 0-13-15,0 0-6 0,8 0-1 0,-5 0-6 16,0 0 15-16,0 0 0 0,0 0 9 0,-3 0-2 16,4 0-9-16,-3 0-4 0,-1 0 6 15,0 4 0-15,0-4 2 0,0 5 3 0,0 0-11 0,0-2 0 16,-5 2-1-16,2-1 10 0,2 4 3 0,-1-3-1 16,0 2 8-16,1 0-15 0,1 0 0 15,0-1 2-15,0 1-8 0,0 0 2 0,0 0 10 16,0 1-5-16,0-2 12 0,0 2-5 0,0 0-1 15,0-2-5-15,0 0-2 0,0 0 0 0,-5-1-4 16,5 0 1-16,-6-2-8 0,6-1 7 0,0 1-5 16,0-2 35-16,0-1 16 0,0 0 9 0,0 0 7 15,-3 0-25-15,3 0-16 0,0 0-11 0,0 0-10 16,0-6 0-16,0 1 2 0,0-1-5 0,0-1 15 16,6 1-7-16,-1 0 1 0,3-3 4 0,-2 1-8 15,1 2 0-15,-3-2 0 0,1 0-2 0,1 0 3 16,-3-1-3-16,2 1 0 0,-2 0 8 0,-1 0-10 15,1-1 15-15,0 2-5 0,-3-1-2 16,5-1 0-16,-5 4-8 0,3-3 2 0,-2 1 3 16,3 1-1-16,-3 0-6 0,3 0 6 0,-1-2-3 15,2 3 8-15,-1-2 5 0,1 2-2 0,3 0 0 16,-3-2 3-16,1 2-9 0,0 2 7 0,-1-2-5 16,3 0-4-16,-3 1 4 0,-2 1-9 0,-2 1 3 15,3-1-6-15,-3 1 3 0,1 0 1 0,-1 2 6 16,-1 0 0-16,2-2 8 0,-2 2-1 0,0 0-1 15,0 0-2-15,0 0-6 0,3 0-7 0,-3 0-3 16,0 0 3-16,0 0-4 0,0 0 13 16,3 0-4-16,-1 0 6 0,-1 0 1 0,2 5 3 15,-3 0-2-15,4-1-2 0,-3 1-4 0,2 2-6 16,-3-2 5-16,3 0-8 0,-1 4 14 0,0-2-1 16,-1-2 4-16,1 6 3 0,1-4-7 0,0 2-8 15,-1 0 6-15,-1 1-1 0,1-2-5 0,-1 4 6 16,0-3-5-16,-1 4 6 0,0-3 7 0,3 1-3 15,-3-1-2-15,0-1-1 0,0-1-11 0,0 2 4 16,0-3 7-16,0 1-6 0,0-2 15 0,0-3-11 16,0 1-5-16,0-1-14 0,0-1-18 0,0 1-3 15,0-3-19-15,0 2 8 0,0-1-27 0,0-1-6 16,0 0 5-16,0 0-35 0,0 0 22 0,4 0-13 16</inkml:trace>
  <inkml:trace contextRef="#ctx0" brushRef="#br0" timeOffset="-58282.2">17370 13452 163 0,'0'0'-2'0,"0"0"1"16,0 0-3-16,0 0 15 0,0 3 32 0,5-3 19 15,-5 0 9-15,5 0-10 0,-4 0-28 0,3 0-26 16,-3 0-5-16,1 0-7 0,1 0 10 0,3 0 48 15,-4 0 8-15,6 0 23 0,-4 0-15 0,5 4-40 16,0 1-13-16,0-5-19 0,1 3 14 16,1 1-7-16,3-1 12 0,0-1-7 0,1 1-14 15,2-3 5-15,-3 4-13 0,2-3 5 0,-2 4 7 0,2-3 4 16,-2 1-3-16,-1-1 13 0,-1-2-20 16,-2 3-49-16,-2-3-30 0,0 0-74 0,-4 0-26 15</inkml:trace>
  <inkml:trace contextRef="#ctx0" brushRef="#br0" timeOffset="-57107.28">17940 13571 322 0,'0'0'21'0,"5"0"5"0,-5 0 9 16,0 0 5-16,0 0-13 0,0 0-1 15,0 0 5-15,2 0 15 0,0 0 5 0,0 0-1 16,1 0-8-16,1-5-17 0,0 3-3 0,0-3 7 16,0 4-1-16,3-3 1 0,0 1-3 0,-3-2-7 15,3 0-8-15,-2-2-3 0,2 2-6 0,-3-2-8 16,3 1 10-16,0-2-6 0,-2 0 2 0,4-1 5 15,-3 1 1-15,-1-1 1 0,2-1 2 0,-4-1-11 16,3 1-3-16,-1-3-2 0,-1 1-2 0,1-2 9 16,0 0-8-16,-2-1 4 0,6 0 4 0,-2 1 0 15,-1-3 8-15,2 3-2 0,0-1-6 0,-3 2 3 16,3 1-3-16,-4 0 5 0,1 0-5 0,0 3-3 16,-2 1-3-16,0 1-5 0,-2 2 7 0,1-1-1 15,0 0 7-15,-2 1-2 0,0 4 5 0,0-3-1 16,0 0 3-16,0 1-3 0,0-1-2 15,0-1-2-15,0 3-7 0,0-1 9 0,0 0-10 16,0-1 3-16,0 2 3 0,0-1-4 0,0 2 8 16,0 0 5-16,0 0-1 0,0-1-2 15,0 2-4-15,0 0-4 0,0 0 0 0,0 0 1 0,0 0-3 16,0 0 2-16,0 0 0 0,0 0 1 0,0 0 8 16,0 0-5-16,0 0 4 0,0 0 2 0,0 0-8 15,0 0 2-15,0 0-8 0,0 0-3 0,0 0 2 16,0 0 7-16,-5 5 2 0,5 0 9 0,-3-1-3 15,-2 3-3-15,2 1 3 0,2-3-10 0,-3 4 0 16,1 2-7-16,2-2 2 0,-3 0 3 16,3 2 10-16,-2 1 2 0,2 0 1 0,1-1-3 15,0 5-2-15,0-3-6 0,0 2 1 0,0 0-1 16,5 0 0-16,0-1 4 0,2 1-6 0,-3 1 10 16,2-2-2-16,1-1 2 0,-2 3-1 0,3-4 1 15,-4-1-2-15,4 0 6 0,-2-3-1 0,-1-1-5 16,2 1 0-16,-1-3-2 0,2-4 0 0,-4 2 0 15,1-1 0-15,2-1-2 0,-1-1 9 0,2 0-5 16,0 0 4-16,-2 0 0 0,2-6-10 0,1 2 2 16,-1-1-6-16,0-3 3 0,3-1-3 15,-5 1 6-15,3-1 2 0,-5 0-1 0,1-1 3 16,1-3 3-16,-4 4-3 0,1-3 0 0,-2 3-8 16,1-2 0-16,0-1-1 0,-1 2-1 0,-1-2 16 15,4 3-12-15,-3 1 10 0,2-1 0 0,-1 2-6 16,0 1 5-16,1-1-5 0,-1 3-4 0,2-1-3 15,-4 2-1-15,0 2 3 0,0-2 6 0,0 1 1 16,0-1-2-16,0 2 4 0,0 1-6 0,0 0 0 16,0 0 4-16,0 0-3 0,0 6-1 15,0-2 7-15,0 2 3 0,0 0 5 0,0 2 2 0,0 1-2 16,0-1-2-16,0 4-4 0,0-3-4 16,0 4-3-16,0-3-2 0,0 2-7 0,0-1 6 0,0 1 5 15,0-1 6-15,0 0 1 0,0 1 9 0,5-2-10 16,-2 0-8-16,2 0 2 0,-2 0-12 15,2-1-25-15,-1-4-33 0,1 2-63 0,0 1-65 16,3-3-14-16</inkml:trace>
  <inkml:trace contextRef="#ctx0" brushRef="#br0" timeOffset="-55778.24">18593 13609 191 0,'2'0'7'0,"-2"0"31"16,4 0 10-16,-4 0 6 0,1 0-9 0,1 0-31 15,-1-2-5-15,1-2-8 0,0 1 8 0,-1 0 2 0,3 2 1 16,0-2-3-16,-3-2 2 0,3 4-8 16,-3-3-7-16,2 1 10 0,1-1-5 0,-1 2 12 15,2-3-3-15,-1 0 1 0,-1 0-9 0,0 0 5 16,2-2-7-16,-4 1-2 0,3-1 7 0,-1 0-17 15,-3 1 5-15,3-2-4 0,-3 0 4 0,0 3 6 16,0-4 4-16,0 5 4 0,0-1-2 0,0 0-6 16,-6 0-1-16,1 0-5 0,4 2-2 0,-3-2 14 15,1 4-1-15,0-2 4 0,-1 1-3 0,0-1 1 16,3 3-6-16,-2-2-4 0,-1 1-4 0,4 1-5 16,-3-1 3-16,3 1 3 0,0 0 8 0,0 0-2 15,0 0 6-15,0 0 1 0,0 0 2 0,0 4-4 16,0 0-1-16,0 1-6 0,0 0-10 15,0 0 8-15,0 1-2 0,0-2 16 0,-5 5 19 16,5-1 31-16,-1-3-3 0,-3 4-11 0,0-1-18 16,3 1-27-16,-1-2-2 0,-1 4-4 0,0-2 10 15,-1 1-8-15,2 0 13 0,0-1 2 0,2 1-5 16,-4-1 5-16,3 1-11 0,-2-2 0 0,2 1-6 16,0 0 3-16,-2-1 3 0,3 0 3 0,-1-2 3 15,-1 1 3-15,2-2-6 0,0 0 3 0,0 0-2 16,0-3-4-16,0 3-2 0,0-3-6 0,0 1 3 15,0-2-6-15,0 1 13 0,6 0-2 0,-6-1 7 16,6 0-1-16,-1 0-1 0,-2 1 2 0,4-2-3 16,-2 0-2-16,1 0-6 0,2 0-1 15,-4083-5-8-15,8162 1 8 0,-4077 0-3 0,-4 0 10 16,2 0 6-16,0-1 3 0,1 0-2 0,-1 3 0 16,0-3-8-16,0 1-3 0,1-1 1 0,-2 2-10 15,-2-1 0-15,1 0 5 0,-1 2 4 0,-1-1-1 16,1 1 21-16,-2 1-16 0,4 0 0 0,-3-2 0 15,0 3-19-15,2 0 12 0,-3 0-8 0,2 0 17 16,-2 0 5-16,2 7-2 0,-1-2 11 16,0 3-10-16,2-4-7 0,-5 1 1 0,2 3-9 15,1-4-2-15,1 1 9 0,-1-1 2 0,0 2 5 16,0-2 2-16,2-1 0 0,1 1-3 0,-1-1-3 16,1 0-3-16,2-1-25 0,-1 0-60 0,3-2-77 15,1 0-25-15</inkml:trace>
  <inkml:trace contextRef="#ctx0" brushRef="#br0" timeOffset="-54375.33">14378 12637 137 0,'-8'-4'3'0,"5"-1"7"0,-2-1 12 0,-1 5 40 15,1-4 9-15,4 2-9 0,-3 1-13 0,4 1-35 16,-3 1-3-16,3 0 5 0,-3 0 1 0,3 0 1 16,0 0-1-16,0 0-2 0,0 0 8 0,0 0 6 15,0 0 1-15,0 0 10 0,0 0-13 0,0 0-1 16,0 0-12-16,0 0-8 0,0 0-1 0,0 0-11 16,-5 0 1-16,2 0 14 0,-1 0 9 0,2 5 1 15,1 1 12-15,-1-2-7 0,-1 1 12 0,-1 4 20 16,0 1-6-16,0 0-1 0,-2 2 0 0,0 3-24 15,1 2-3-15,0 2-3 0,1 2-19 0,0 2 25 16,2 2-12-16,0 2 7 0,2 1-7 16,-4 1-9-16,4 1 13 0,-4-1 0 0,4 3 6 15,-1-1-9-15,1-2 2 0,0 0-9 0,0-2 5 16,0-1 3-16,0-1-3 0,0 0 0 0,0-4-8 16,0 1-6-16,0-1-48 0,0-6-33 0,0-1-23 15,0-6-25-15,0 1 18 0,0-6 4 0,0 2-12 16,0-5 15-16,0 0-31 0,0 0 17 0,5 0 13 15</inkml:trace>
  <inkml:trace contextRef="#ctx0" brushRef="#br0" timeOffset="-52449.42">14530 12579 150 0,'2'4'1'0,"1"-3"-6"15,-2 3 5-15,5-1 2 0,-1 2 6 16,3-2 16-16,-1-1 0 0,2 2 19 0,4 1-1 16,-4-2-2-16,5 2-4 0,1-1-15 0,0 2-3 15,1 0-4-15,1-1 5 0,0 1-6 0,3-1 1 16,-1 0-5-16,0-1-6 0,1 1 9 0,3 2 1 16,0-3 4-16,4 1 5 0,0-1-12 0,2-1-8 15,1 3-7-15,4-2-2 0,1 1 7 0,3 0 9 16,0 0 3-16,2-1 3 0,3 2-8 0,0-2-10 15,1 2-5-15,1 0-6 0,-4-1 3 0,1-2 9 16,-3 1 7-16,-5 0 3 0,-3-3 3 16,2 2-8-16,-6-2-3 0,-1 0-1 0,1 0-10 15,-3-1 5-15,-2 0-3 0,2 0 0 0,-1 0 4 16,-1 0 1-16,-6-3 10 0,3 0 1 0,1-1 1 16,-5 3 5-16,-2-3-11 0,3 1-2 0,-4 1-3 15,2-1-8-15,1-1 0 0,0 2 4 0,1-1 0 16,3 0 3-16,2 1 4 0,0-2 4 0,1 1 6 15,6 1-6-15,-1 1-1 0,1-1-10 0,1 2-1 16,1 0 2-16,1 0-1 0,-1 0-1 0,-2 0 4 16,-2 0 4-16,0 0 2 0,-3 0 12 0,-1 0-11 15,-3 0 6-15,0 4-7 0,-3-4-4 0,-2 0-5 16,2 0-9-16,-2 0 10 0,-1 0 1 0,3 0 12 16,-2 0 2-16,7 0-3 0,-3 0-3 15,6 0-3-15,2-4-7 0,0 4 0 0,6 0 0 0,3 0-2 16,4 0 11-16,1 0 3 0,1 5 2 15,1-1 2-15,0 1 0 0,-6-1-9 0,3 0-5 16,-1 1-4-16,-3-1-9 0,0 2 16 0,-5-4 2 16,2 2 13-16,-2 0-4 0,1-2-9 0,-4 0-2 15,-1 1-11-15,0-1 10 0,-1-2-4 0,-2 4 7 16,1-4 1-16,-1 0 1 0,2 3 3 0,0-1 4 16,1 0-3-16,1 1-1 0,3-1-8 0,3 4-3 15,2 0 1-15,8 2-2 0,-4 0 3 0,7 1-6 16,2 0-10-16,0-1 3 0,3 1 10 0,0 2-4 15,1-2 18-15,-4 0-3 0,0 2-3 16,-1-2 5-16,-4 0-1 0,0-1-2 0,-8 1-1 16,-1-4 0-16,-5 1-2 0,-2-2-5 0,-8 0-4 15,0-1 4-15,-5-1-9 0,-2-1 17 0,-2 1 1 16,-2-1-6-16,1 0-12 0,-1-1-21 0,4 3-2 16,0-3 2-16,4 5-1 0,6 0 13 0,3 2-4 15,7-2 0-15,3 4 15 0,3 2 1 0,6-2 3 16,-1 2-1-16,2-1 6 0,-4 3-5 0,-1-2 8 15,-2-3 3-15,-8 2 7 0,-5-3-2 0,-1-3 3 16,-5-1-3-16,-6-1-8 0,-3-2 0 16,-5 0-7-16,-2 0 1 0,1 0-1 0,-4-5 0 15,0 1 2-15,0 1 5 0,0 2 0 0,0 1 2 16,0-3 3-16,0 3-2 0,0 0-1 0,0 0 5 16,0 0-2-16,0 0-5 0,0 0 5 0,0 0-3 15,4 4-4-15,0-1 7 0,2-3-3 0,-2 0 3 16,0 0-3-16,-3 3-4 0,-1-3-1 0,2 0-6 15,-2 0 2-15,0 0-8 0,0 0 6 0,0 0 2 16,0 0 11-16,0 0 4 0,0 0-3 0,0 0-3 16,0 0 3-16,0 0 4 0,0 0-1 0,0 0 1 15,0 0-11-15,0 5-1 0,6-1-4 0,-1-4 0 16,2 2 0-16,-1 0 0 0,1 1-1 0,0-2 5 16,-2 0-3-16,5 0 10 0,-2-1-1 0,-1 2-3 15,-2-1 7-15,4 0-7 0,-3-1 8 0,2 3 3 16,-3-3-10-16,0 4 4 0,-2-3-13 15,-1 3 4-15,-1-3-1 0,-1 1-8 0,0 1 9 16,0-1-1-16,0 3 9 0,0-1 4 0,0 2 4 16,0 1-5-16,0 0 2 0,0 2-11 0,0 2-1 15,0-2-4-15,0 3 0 0,6 1 2 0,-1 0 0 16,2-1 5-16,-4 1 0 0,2-1 8 0,-1 5-1 16,1-5 7-16,-4 3-9 0,1-1-2 0,-2 0-5 15,0 1-4-15,0-1-1 0,0 2-2 0,0-3-1 16,-6 0 3-16,6-1 12 0,-5 0 6 0,4 0 2 15,-3 2-2-15,1-3-5 0,2 0-11 0,1-1 5 16,-4 2 4-16,4-2 28 0,0 2 19 16,0 0-1-16,0 0-5 0,0 1-22 0,0 0-9 15,0 0-6-15,7 2 5 0,-2-2-19 0,-2 0 3 16,0-1-1-16,0 0-1 0,0-2 0 0,0 1-2 16,-3-1 10-16,3-3-4 0,-3 1 11 0,0-1-5 15,0-1 8-15,0-2-3 0,0 3-6 0,0-2-2 16,0 0-11-16,0-2 0 0,0-1 4 0,-3 2-1 15,-2 2-2-15,5-4 6 0,-1 3 0 0,-2-2 11 16,3 1 1-16,0 0-1 0,0 0-4 16,0 0-1-16,0 1-6 0,0 0-5 0,0 0 7 15,4 0-9-15,1 0 4 0,-2-1 3 0,1 4-5 16,-3-2 7-16,2 0 2 0,1 0 3 0,-1-1-1 16,-1 1-1-16,-2-1 3 0,0-1-3 0,0 0 4 15,0 0-3-15,0 0-1 0,0-1-5 0,0-1-3 16,0-2 2-16,0 3-11 0,0-1 5 0,0 0 7 15,0-1 4-15,0 1 7 0,-4 0 6 0,4 1-6 16,-1-1-4-16,1 2-6 0,-4 0-8 0,1-1-2 16,3 1 3-16,0 1 16 0,-3 0 14 0,1-1 8 15,-1-1-2-15,2 2-7 0,-1-1-17 0,-1-1-6 16,3 1-2-16,-5-1-1 0,2 0 7 0,2-1 7 16,-4 0 9-16,2-2-4 0,-3 3 4 15,0-3-7-15,0 1 3 0,0-1 8 0,0 1-2 16,-3-1 3-16,2 0-10 0,-1 0-6 0,2 0-3 15,-1 0 3-15,1 0-2 0,-3 0 6 0,2 0-7 16,2 0-6-16,0 0 0 0,-2 0-7 0,1 0 2 16,-1 0-2-16,1 0 5 0,-1 0 4 0,-2-5 7 15,-1 3-5-15,2 0 7 0,-1-1-5 0,-4 1 0 16,1-1 21-16,-2 1 5 0,-2-1-5 0,-2 2 6 16,2-2-13-16,-2 0-14 0,-3 1 13 0,3 1-10 15,-2-1-1-15,-2 2 7 0,3-2-11 0,-4 2-4 16,3 0 2-16,-2 0-4 0,2 0 4 0,-2 0 6 15,-5 0-2-15,6-1-2 0,-3 1 3 0,-1-1 6 16,0 1-7-16,0 0-13 0,4 0-39 0,-4 0-45 16,-1-3-27-16,-4 3-30 0,-3 0-1 15,1-1 8-15</inkml:trace>
  <inkml:trace contextRef="#ctx0" brushRef="#br0" timeOffset="-51174.37">14120 13280 163 0,'6'-1'-5'16,"1"-4"0"-16,3 0 0 0,1 0-2 0,0 0 11 15,-1 0 1-15,3 1 1 0,-1-1 6 0,2 1 0 16,-2 2-5-16,-2 0 9 0,2-1 1 0,-2 2-10 15,-2 0 5-15,0-1-12 0,-4 2-9 0,1 0 9 16,-3 0-3-16,-1 0 1 0,-1 0 9 0,0 0-1 16,0 0 13-16,0-1-1 0,0 1 4 0,0 0-10 15,0-1-6-15,0 1-3 0,0-1-10 0,0-1 7 16,0 2 5-16,0 0 16 0,0-2-1 0,0 1 4 16,2 1-8-16,-2 0-4 0,0 0 4 15,0 0 0-15,0 0-4 0,0 0-8 0,0 0-4 0,0 0 3 16,0 0 1-16,0 5 1 0,0-2-3 15,0 1-11-15,0 1 4 0,0 0-6 0,0 0 7 16,0 0 4-16,0-2 2 0,0-1 7 0,0 3 7 16,0-1-5-16,0-1 1 0,0 1-9 0,0 0-10 15,5-3 2-15,-2 4 12 0,-3 1 26 0,0-1 9 16,0-1 8-16,0 1-12 0,0 2-16 0,0 2-8 16,-5-1-1-16,0 2-4 0,-1 0 4 0,1-1-2 15,-4 4-5-15,4-2-6 0,0 2-4 0,-1 0-3 16,2 0 1-16,2 2 2 0,-2-1-1 0,0 1 5 15,4-1 2-15,0 1 14 0,0-4 1 16,0 5 8-16,0-5-1 0,0 1 0 0,0 1-8 16,0-1-5-16,0-1-5 0,0 2-10 0,8-3 0 15,-6 2-7-15,2-1 2 0,1 0-2 0,-2-2 13 16,2 2 0-16,-2-1 11 0,-3-2 0 0,0 1-4 16,4-1 0-16,-4 2-5 0,0-1-4 0,0-1-4 15,0-1-1-15,-7 3 1 0,2-3 0 0,2 0 0 16,-2 1 4-16,3-1-5 0,-1-1 1 0,2-1 4 15,1-2 2-15,-2 4 3 0,0-4 5 0,1-1-9 16,1 3 1-16,0-5-4 0,0 4 2 16,0-3 2-16,0 2 4 0,0-2 0 0,0-1-3 15,0 3-1-15,0-3-11 0,0 4 3 0,0-3 4 16,0 2-3-16,0-2 3 0,0 0-1 0,0 2-5 16,0-3 14-16,0 1-1 0,0 0 4 0,0-1-3 15,0 0 1-15,5 2-5 0,-4-2 4 0,2 0-6 16,1 0-10-16,0 0 10 0,1 0-5 0,-3 2-2 15,1-2 5-15,1 0-2 0,1 0-5 0,-2 1 14 16,2 0-5-16,2 0 6 0,3 1 3 0,-2-1-3 16,5 0 1-16,3 1 1 0,3-1-7 15,6-1-4-15,4 3-1 0,7-1-7 0,5 1-28 0,5-1-35 16,5 0-43-16,5 0-63 0,4 1-2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8:46:51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23386 8069 178 0,'0'3'-9'0,"0"-1"14"0,0 0-14 16,0 0 9-16,0-2 2 0,0 3-4 0,0-3 14 15,0 1 22-15,0 1 23 0,0-1-8 0,0 0 6 16,0-1-30-16,6 0-18 0,3 0-2 0,1 0-7 16,1 0 2-16,5 0 0 0,4 0 4 15,2-4-1-15,-1-2 1 0,4 2 6 0,-2-2-3 0,6 1 8 16,-3-1-8-16,1 0-4 0,-2 1-5 0,1-2 4 15,-4 2-7-15,3 1 3 0,1-1 2 16,-4 0 0-16,0 0-2 0,0 1 2 0,2-2-7 16,-2 3 4-16,-6 1 3 0,5-2 0 0,-2 4 9 15,-2-1-15-15,-3-1 13 0,-2 1-14 0,1 1 7 16,0 0-3-16,-4-1 6 0,-1 1-4 0,5 0 6 16,-5 0-5-16,0 0-2 0,-1 0 6 0,0 0-4 15,-3 0 1-15,0 0-4 0,-1 0 6 0,-2 0-8 16,-1 0 8-16,0 0-6 0,0 0 6 15,2 0-4-15,-2 0 2 0,0 0-1 0,0 0-1 0,0 0-46 16,0 0-28-16,0 0-27 0,0 0-11 0</inkml:trace>
  <inkml:trace contextRef="#ctx0" brushRef="#br0" timeOffset="1343.58">23171 11797 89 0,'3'0'10'16,"-1"0"-12"-16,1-4 5 0,-1 1 4 0,4 3-12 15,-2-3 13-15,-4 1-1 0,4 2 10 0,-4 0-8 16,0 0 14-16,0 0-5 0,0 0-8 0,0 0 4 16,0 0-14-16,0 5 1 0,0-3-4 0,0 0 3 15,0 1-2-15,0 0 9 0,0-2 35 16,0 0 15-16,0 4-7 0,0-3-1 0,0 1-40 16,0-1-11-16,-8 2 11 0,8 1-2 0,-6 1 2 15,3-2-4-15,-1 0-2 0,0 2-4 0,0 1 2 16,0-2-2-16,1 5 2 0,0-3-1 0,1 0-3 15,-1 1 6-15,3-3 3 0,0 0-8 0,0-1 7 16,0 0-8-16,0-1 4 0,5-2-1 0,-2 3 2 16,3-3-5-16,-3 3 1 0,3-4 4 0,-1 3-4 15,3-2 11-15,1-1-13 0,3 0 1 0,1 0 5 16,2 0-6-16,0 0 9 0,5-4-1 0,0 0 3 16,0 2-9-16,-2-2-1 0,3 0 1 0,0 1-5 15,-4-1 7-15,2-1-2 0,-4 0 1 16,1 1-1-16,-5-2 7 0,2 4-5 0,-3-2 3 15,-1 1-6-15,-2 1 3 0,-1-1-9 0,-2 2 19 16,-1 1-13-16,1 0 8 0,-3 0-6 0,-1 0-4 16,2 0 5-16,0 0-4 0,-1 0 9 0,0 6-9 15,1-2 6-15,2 1-11 0,-1 0 11 0,2 0-2 16,-1-1-3-16,-1 0 6 0,0-1-3 0,2 0 4 16,-4 0 5-16,5-3-4 0,-2 1-12 0,-2 0 7 15,2-1-7-15,0 0 2 0,-1 2 5 16,0-1-9-16,0-1-59 0,0 3-17 0,2-2-22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8:48:42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17454 7425 82 0,'5'0'-5'0,"-5"0"10"0,0 0 0 0,0 0 20 16,0 0-10-16,0 0-1 0,3 0 1 0,-3 0-13 16,0 0 29-16,0 0-2 0,1 0 23 0,-1 0-3 15,0 0-13-15,4 4 1 0,-3-4-29 0,4 3 3 16,-2-3-6-16,2 4 11 0,3-3-6 0,0-1 12 15,-3 2-6-15,4-2 3 0,-1 0 3 0,1 0-14 16,-1 0 15-16,2 0-28 0,-1 0 16 0,2 0-15 16,2 0 6-16,1 0-2 0,-1 0-4 0,3 0 13 15,-2 6-19-15,3-2 11 0,-1 0-8 0,-2-1 7 16,2 1 0-16,-2 0 4 0,-1 0-4 0,1 0 4 16,-1-2-1-16,1 5-3 0,-3-5 5 15,5 4-7-15,-3-3 4 0,-1 0-2 0,2 2 6 0,1-2-14 16,0 1 16-16,0 0-12 0,2-1 6 15,-2 1 2-15,3-1-6 0,1 0 7 0,0 0-1 16,0-2-1-16,0 0-4 0,-3-1 1 0,0 2-9 16,-1-2 9-16,0 0-4 0,-6 0 11 0,-1 1-14 15,0-1 0-15,1 0 1 0,-4 0 1 0,0 1 7 16,2-1-4-16,-3 2 13 0,2-2-22 0,-2 1 16 16,4-1-5-16,-4 3-3 0,3-3 3 0,2 1-2 15,-1 2 5-15,3-1-8 0,3 2 12 0,1 0-14 16,2 0 16-16,0 0-10 0,2 0-1 0,0 1 11 15,-3 0-26-15,1-2 21 0,-1 1-8 0,3 0 4 16,-4-1 9-16,-1 0-14 0,-2-1 11 16,2 0-12-16,1 1 8 0,0-3 9 0,0 0-11 15,-3 0 3-15,1 0-12 0,0 0 9 0,-1 0-7 16,-2 0 9-16,0-4 11 0,-1 1-21 0,-2-2 16 16,0 3-14-16,-2-1 2 0,2-1 15 0,0 0-13 15,-3 0 11-15,3-1-16 0,0 1 2 0,-1 1 5 16,2-2-13-16,0 1 17 0,-2 0-8 0,1-1 2 15,2 1 0-15,-1 1-8 0,1-1 14 0,2 2-19 16,-1-3 19-16,-1 2 1 0,4 1-10 0,-2-1 10 16,1 1-7-16,-1 0 4 0,-1-1-5 0,2 0 6 15,0 2-6-15,-3-2 4 0,2 0-8 16,-3 1 11-16,0-3-6 0,1 5 0 0,-1-4 8 16,0 0-13-16,0 0 17 0,0 0-19 0,-2 2 13 15,1-2-4-15,-2 0 0 0,5 0 3 0,-5-2-1 16,2 1-6-16,-1 0 1 0,-1-2 1 0,2 2-1 15,-2-1 5-15,2 0-1 0,1 0 1 0,-3-2-2 16,0 1 4-16,0 1-6 0,2-1 2 0,-3 0-7 16,0 0 14-16,1 1-14 0,-2-3 3 0,3 2 11 15,-5-3-23-15,2 2 18 0,1-1-7 16,-3-1 6-16,-1 1-1 0,2-2 0 0,-2 0 0 16,0 3-3-16,0-1 3 0,0 0-6 0,0 0 10 15,0 0-6-15,0 2 6 0,0 0-6 0,0 0 9 16,0 0-16-16,0 0 13 0,0-1-2 0,3 3 1 15,-3-2 2-15,2-1-6 0,-2 3 2 0,5-1-8 16,-5 2 9-16,0 0-9 0,0 0 13 0,0 1-19 16,0 1 13-16,0 1-3 0,0 0-3 0,0 0 10 15,0-1-11-15,0-1 18 0,0 1-20 0,0-3 14 16,-7 2-7-16,6-1 2 0,-3-1 4 0,3 0-9 16,-1 1 5-16,0-1-6 0,-1-2 3 0,2 3 1 15,-3-2 2-15,0 1 0 0,3-2-2 0,-4-1-5 16,1 1 9-16,0-2-15 0,-3 1 20 0,2 0-7 15,0-1-3-15,-4 1 6 0,5-1-12 0,-4 2 8 16,0-1 1-16,0-1-7 0,-2 4 1 16,6-5 6-16,-7 3-5 0,3-1 9 0,-2 0-6 15,4 0 9-15,-7 2-14 0,5-2 5 0,-1 0 0 16,-1 1-1-16,1-1 5 0,1 3-6 0,-1-2 4 16,1 1-7-16,0-2 9 0,0 3-6 0,-2-3 15 15,4 2-20-15,-4-1 11 0,4-1 12 0,-3 1-23 16,2-2 16-16,-1 1-9 0,-1 3-5 0,1-4 7 15,0 2 0-15,0-1 2 0,1 2-5 0,-3-2 3 16,0 1 0-16,1 1 0 0,1-1 1 0,0 2-8 16,-2-2 11-16,1 2-11 0,3 0 9 0,-2-2-2 15,1 3 1-15,-3-2 1 0,5 1-4 0,-2 0 13 16,-1-1-11-16,-2-1-2 0,3 1-3 16,-1-1 5-16,0 2-7 0,1 0 10 0,-1 0-1 15,0 1 3-15,1-1-6 0,0 0 1 0,-1 1 0 16,0 1-4-16,-2-2 8 0,1 0-8 0,-2 0 4 15,-3-2-9-15,7 0 11 0,-4 2-5 0,-1-3 11 16,5 3-9-16,-1-2 2 0,0 2 3 0,1 0-8 16,-1 1 6-16,-1-1-2 0,3 0-2 0,-3 1 8 15,1 1-6-15,1-1-2 0,1 0-3 0,-3 0 3 16,2 2 5-16,-1 0-4 0,4-1 8 16,-7 2-7-16,3-3-2 0,0 3 2 0,0-3 7 15,-1 3-14-15,1-1 9 0,0 2-8 0,-2-2 12 16,2 2-12-16,0 0 6 0,-1 0 4 0,0-2-9 15,1 2 5-15,-1 0-4 0,0 0 8 0,1 0-6 16,0 0 7-16,0 0-3 0,-1 0 3 0,-1 0-15 16,1 0 18-16,-2 0-13 0,0-1 3 0,0-1 11 15,-2 2-18-15,1-2 13 0,1 2-15 0,-2 0 10 16,1-5-5-16,0 5 17 0,3 0-15 0,0-2 6 16,-3 1 0-16,4 0-9 0,2 0 14 15,-3-1-16-15,2 1 13 0,1-1-13 0,-2 0 12 0,-1 2-3 16,4 0 4-16,-2-3-1 0,-1 3-10 0,0-1 14 15,-1 0-15-15,3-1 11 0,-4 1-5 16,1 0 4-16,-1 0-4 0,2 1-1 0,0-2 1 16,-3 2-3-16,2-1 7 0,-3 1-11 0,3-1 18 15,-2 1-23-15,-1-1 12 0,1 1 4 0,-1 0-8 16,-2-2 15-16,1 2-7 0,1 0 5 0,-1-1-11 16,0 0 8-16,-2-1-11 0,4 1 9 0,-5 1-4 15,3-2 0-15,2 1 4 0,0 1-9 0,2 0 7 16,-1 0-9-16,2 0 16 0,4 0-12 0,0 0 8 15,-1 0-11-15,1 0 4 0,-1 0-5 0,2 0 4 16,0 0 19-16,-2 6-17 0,1-4 13 0,2 0-20 16,-6 0 8-16,3 1-5 0,-1-1 7 0,0 1 9 15,-3-1-16-15,5 1 10 0,-7 2-12 16,4-1 22-16,-1-1-8 0,-1 2-5 0,1 0 10 16,0-1-11-16,-1 1 4 0,-2 2-3 0,1-2 7 15,-1 2-21-15,-1 1 19 0,-1-1-5 0,-1-1 2 16,3 2 2-16,-3 0-4 0,2-3 3 0,-1 4-5 15,1-4 6-15,1 2-4 0,1-2 0 0,0 1-2 16,1 1 2-16,1-2-10 0,-1 1 15 0,1-2-14 16,0 2 14-16,2 0-5 0,-2-2-1 0,3 1-1 15,1 0-7-15,-3 2 13 0,4-2-6 0,0 0 4 16,0 2-2-16,-2-2 10 0,2 2-15 16,-2-2 14-16,1 2-2 0,0-2-13 0,-2 2 13 15,0-2-15-15,-1 2 11 0,-1 0-5 0,-1 0 4 16,-1-1 3-16,3-1-3 0,-2 2-2 0,-3 0-3 15,3-2 11-15,0 2-16 0,1-2 13 0,-1 2-3 16,0-2-4-16,1 2 7 0,3 0-10 0,-3 1 12 16,3 0-11-16,1 0 6 0,-4 0 2 0,6 0-3 15,-1 1 3-15,-1-1-6 0,2 1 7 0,0-4-8 16,1 2 10-16,1 2-9 0,-2-3 4 0,0 0-6 16,2 1-3-16,0-3 16 0,0 1-9 0,0 0 2 15,0-1-9-15,0 0 10 0,0 1-11 0,0-2 9 16,0 2 6-16,0 0-10 0,0-1 6 0,4 1-11 15,-1 0 15-15,-1 0-18 0,-1 0 16 16,2-1 1-16,-2 3-10 0,1-2 6 0,0 1-9 16,1 1 14-16,-2 0-18 0,3-2 17 0,-3 0-15 15,4 2 5-15,-2 0 6 0,1 0-4 0,0-2 9 16,-3 1-10-16,3 1 1 0,-1-2-10 16,0 1 0-16,-1-1-13 0,3 2 9 0,-4-2-1 0,2-2 13 15,1 2 3-15,-3 0-3 0,5-1 9 0,-4-1-6 16,-2 2 1-16,3-3-6 0,-2 1 15 0,3-2-14 15,-2 0 10-15,1-1-6 0,-3 1-1 0,1 0 0 16,2 2 4-16,-1 0-1 0,0-1-1 0,-1 3 4 16,2-1-11-16,0 1 9 0,-1 0-6 0,2 0-1 15,0-1 7-15,1 1 5 0,-1 0-14 0,-1 0 12 16,5 1-10-16,-3 1 7 0,1-1-7 16,1-2 3-16,-3 3 3 0,2-3-13 0,1 1 12 15,-2-1-15-15,1 1 12 0,-1-1-8 0,-2 0 8 16,3-1 4-16,-1-1-6 0,-2 2 9 0,1-1-15 15,0 2 9-15,1-3-15 0,0 1-3 0,2 1 4 16,-2 2-6-16,2-2 18 0,-1 1-7 0,3 0 14 16,2 2-15-16,-2-2-5 0,1 2-8 0,0-1 3 15,0 1 7-15,2 1 1 0,-2-2 21 0,-1-1-10 16,2 2-2-16,-3-2 3 0,0 2-3 16,-3-2 1-16,5 0 8 0,-5-1-11 0,2-1 17 15,-2 1-15-15,-2-1 5 0,3 1 7 0,-1-2-12 16,-1-1 2-16,-2 2-1 0,1 0 8 0,0 1-15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8:49:17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12624 10292 150 0,'3'-4'1'16,"0"-2"10"-16,0 2 20 0,0 4 26 0,0-5 7 15,-3 3 5-15,4-1-23 0,-3 2 1 0,2-1-2 16,-1 1 3-16,1 0-5 0,2-1-16 0,1 2 0 16,0 0-15-16,-1 0 21 0,0 0-11 0,1 0 14 15,-2 0-12-15,2 0 2 0,-3 0-2 0,2 0-13 16,-4 0 10-16,4 0-18 0,-2 0 9 0,1 4-24 16,1-4 10-16,-1 3 2 0,-1-3-11 15,-1 4 24-15,1-3-15 0,0 4 10 0,0-2-1 16,0 1-7-16,-1 3 12 0,0 0-16 0,-2 0 11 15,0 3 1-15,0 0-5 0,0 0 10 0,-7 2-13 16,2 0 11-16,1 2-9 0,0-1 0 0,-1 1 5 16,1-2-16-16,3-2 15 0,-3 2-10 0,2-1 10 15,2-3-1-15,-1 0-3 0,1-1 11 0,0 0-15 16,0-3 12-16,0 0-10 0,7-3 5 0,2-1-3 16,-4 0-3-16,7 0 1 0,4-5-19 0,-2 0 19 15,4-3-10-15,5-3 12 0,0 1 0 0,3-1-12 16,3-6 14-16,1 4-19 0,5-3 21 0,0-1 0 15,5 3-3-15,0-1 6 0,-2-2-11 16,1 5 10-16,-2 2-17 0,-2 0 11 0,-3 1-2 16,-2 4-6-16,-2 0 10 0,-5 2-4 0,-2-1 7 15,1 4-10-15,-2-1 3 0,-2 1-2 0,-1 0-8 16,2 0 10-16,-3 0-4 0,-2 0 8 0,1 0 2 16,-3 1-8-16,-1-1 2 0,-3 5-6 0,-1-5 6 15,3 0-24-15,-3 0-12 0,-2 0-31 0,-1 0-32 16,3 0-2-16,-1-5-25 0,0 1-8 0,2 0-10 15</inkml:trace>
  <inkml:trace contextRef="#ctx0" brushRef="#br0" timeOffset="1371.98">21647 10594 232 0,'8'-4'10'0,"-1"-1"11"0,-1 0 14 0,2 3 8 15,-3-3-3-15,-2 4-10 0,0-3-11 0,0 4-12 16,-3-1-3-16,3-2-3 0,-3 3-6 0,0 0 9 16,0 0-6-16,0 0 9 0,2 0-9 0,-2 0 1 15,0 0-3-15,0 0-12 0,0 0 27 0,0 0-24 16,0 4 13-16,2 1 7 0,-2 0-12 16,0 2 17-16,0-2-15 0,0 2 8 0,0 3-5 15,0 0-3-15,0-1 11 0,0 1-15 0,0 2 15 16,-4 0-7-16,4-1-1 0,-4 0 4 0,-1-1-15 15,3-2 16-15,-1 0-6 0,0 1 1 0,-1-3 7 16,0 1-13-16,3 1 15 0,-3-3-5 0,3 2-2 16,-1 0 3-16,1-2-12 0,1 0 57 0,-2-4 7 15,2 0 8-15,0 1 1 0,0-2-53 0,0 0 1 16,6 0-14-16,-1 0 4 0,3-4 0 0,1 1-17 16,4-1 20-16,6 0-8 0,-1-2-9 0,5 2 19 15,3-2-23-15,4 1 14 0,1 0-2 16,2 2 0-16,4-1 8 0,2-1-16 0,-1 4 14 15,0-3-13-15,3 0 9 0,-1 0-5 0,-2 0 12 16,-2 0-11-16,-4-1-1 0,1 0 8 0,-3 0-12 16,-5 2 9-16,0-1-3 0,-3 1 12 0,-4 0-15 15,-2 1 4-15,-7 0 2 0,2 2-12 0,-6-1 15 16,0 0-14-16,-4 1 11 0,-1-3-5 0,0 3 3 16,0 0 10-16,0 0-35 0,0 0-16 0,0 0-23 15,0 0 14-15,-3-2-4 0,3 2-6 0,-6-3 5 16,6 3-22-16,-2 0 5 0,-1 0 18 15</inkml:trace>
  <inkml:trace contextRef="#ctx0" brushRef="#br0" timeOffset="20930.45">5141 10130 102 0,'0'-2'12'0,"0"2"-6"0,0 0 8 0,-2 0-5 15,0 0-12-15,1 0 15 0,1 0-17 0,0 0 8 16,0 0-1-16,-2 0-8 0,2 0 11 0,0 0-11 15,0 0 16-15,0 0-17 0,0 0 7 0,0 0 5 16,0 0-12-16,0 0 14 0,0 0-15 0,0 0 16 16,0 0-18-16,0 0 8 0,0 0 11 0,0 0-14 15,0 0 15-15,0 4-12 0,0-4 7 16,7 3-10-16,-2 2 7 0,-1-1-2 0,3-1-5 16,0-1 13-16,0 1-17 0,4 1 18 0,1-1-12 15,1-1-2-15,3 1 7 0,0 0-11 0,3 1 12 16,-2-1-9-16,4-1 9 0,1 3-7 0,0 0-3 15,3 1 12-15,-1-1-6 0,1 1 8 0,2 1-5 16,1-3 6-16,-1 1-13 0,1 1 4 0,0 0 4 16,-1 0-8-16,1 0 10 0,-1 1-29 0,1-1 7 15,-4-2-22-15,1 1 3 0</inkml:trace>
  <inkml:trace contextRef="#ctx0" brushRef="#br0" timeOffset="21055.25">5913 10290 89 0,'13'0'-11'16,"-3"0"13"-16,-3 0-10 0,3 0 9 0,-2 0 1 15,2 0-12-15,-4-5 13 0,1 5-15 0,0-4 21 16,-2 3-9-16,-2-1 7 0,2 2-4 0,0-1-6 16,-4 1 8-16,3 0-12 0,-2-2 10 0,0 2-15 15,-2 0 0-15,2 0-5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8:51:19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5991 11721 82 0,'-2'0'11'0,"-1"0"-9"0,0 0 12 0,0 0 1 16,2 0-15-16,-1 0 19 0,1 0-25 0,-2 0 13 15,2 1-7-15,1-1-10 0,0 4 22 0,0-4-24 16,0 0 19-16,-1 1 2 0,-1-1-18 0,1 0 23 16,-3 0-23-16,1 0 13 0,1 0 8 0,-1 2-2 15,3-1 29-15,-3 1-6 0,3-1 22 0,-3 0-10 16,3 2-11-16,0-3 2 0,-1 2-29 0,1 1 13 16,0-2-6-16,-2 1 4 0,1-1 16 0,-2-1-11 15,3 0 14-15,-1 0-14 0,0 0-7 0,-1 0-2 16,1 0-10-16,-1 0 12 0,2 0-12 0,0 0 7 15,0 0 2-15,0 0-17 0,0 0 11 0,-2 0-14 16,2 0 5-16,0 0 2 0,0 0-5 0,0 0 17 16,0 0-15-16,0 0 5 0,0 0 10 15,0 0-8-15,0 0 11 0,0 0-5 0,0 0-1 16,0 0 10-16,0 0-14 0,4-4 19 0,-4-1-9 16,0 2-11-16,3 1 12 0,-1 2-25 0,1 0 13 15,0-2-14-15,1 1 14 0,1-1 0 0,-2 2-4 16,4-1 11-16,-3 0-20 0,3-2 12 0,-2 3-14 15,2-1 15-15,0-1-4 0,-1 2-2 0,0 0 8 16,2 0-17-16,0 0 12 0,-2 0-6 0,2 0 8 16,-2 0 1-16,-1 0-4 0,0 0 18 0,1 0-21 15,-2 0 1-15,1 6 2 0,-3-4-15 16,1 1 15-16,2 0 0 0,-2-1 4 0,1 0-4 16,0 0-2-16,0 1 2 0,-1 0-4 0,3-2 8 15,-3 0-2-15,3 3 9 0,-1-4-11 0,0 3-2 16,0-2 13-16,4 2-31 0,-3-2 22 0,1 2-4 15,1-1-5-15,1-2 19 0,-1 4-17 0,0-4 12 16,0 3-14-16,3-2 9 0,-3 1 1 0,0-1-1 16,-2 0-2-16,0 2-2 0,1-2 10 0,-2-1-19 15,-1 0 18-15,0 3-9 0,0-1-3 0,2-2 10 16,-2 2-7-16,0 1 10 0,2-1-8 0,0 0 0 16,1 1 0-16,0 0-2 0,2-1 4 15,-1 1-4-15,3 0 17 0,0-1-21 0,-3 0 4 16,3 0 6-16,-1 1-17 0,-1-2 17 0,0 1-10 15,1 0 10-15,0-1-6 0,-1 1-5 0,1-1 18 16,-1-1-20-16,0 0 12 0,-1 0 7 0,0 0-9 16,0 0 3-16,2 0-15 0,-4 0 16 15,2 0-14-15,-2 0 11 0,2 0 7 0,-2 0-23 0,1 0 17 16,-2 0-6-16,1 3 1 0,0-3 7 0,0 0-16 16,-1 0 17-16,-2 0-8 0,2 0-2 0,0 1 13 15,-2-1-27-15,3 1 18 0,-3 1 2 0,2-2-11 16,-2 1 23-16,2-1-23 0,3 4-6 0,0-3 1 15,0 1-15-15,0 0 19 0,3-2 7 0,-2 3-5 16,1-2 16-16,2 1-21 0,-2-2 13 16,1 0 11-16,0 0-20 0,-1 0 20 0,-1 0-18 15,2 0-8-15,-1 0 24 0,-1-6-16 0,0 2 14 16,1 3-2-16,0-3-17 0,-1 4 15 0,0 0-15 16,0 0 12-16,-1 0 5 0,-1 0-14 0,-1 0 4 15,0 0-15-15,-2 0 9 0,1 5-3 0,1-1-6 16,-1-1-5-16,0 0-27 0,-2-2 17 15,2 0 3-15,1 3 12 0,0-4 20 0,-1 5-17 0,0-5 15 16,-1 3 0-16,3 0-8 0,-3-1 25 0,4-1-22 16,-3 1 4-16,1-2 12 0,2 1-23 0,2-1 14 15,-1 0 8-15,1 0-11 0,1 0 12 16,-2 0-4-16,-1 0-10 0,2 0 6 0,-3 0-15 16,1 0 9-16,-1 0-5 0,1 0-3 0,1 0 10 15,-1 0-30-15,2 0-10 0,2 0 5 0,3 0-2 16,0 0 23-16,1 0 22 0,3 7-11 0,0-2 5 15,0 0-10-15,1-2-6 0,-2 1 2 0,-1-2-10 16,-1 1 14-16,-3 0-7 0,-2-3 4 0,-2 1 12 16,-3-1-11-16,0 1 16 0,3-1-10 0,-3 0 9 15,4 0 0-15,-6 0-11 0,4 0 21 0,-1 0-21 16,2 0 11-16,-3 0 1 0,2 0-14 0,-4082 0 22 16,8164 0-9-16,-4083 0 3 0,7 0 4 0,1 2-19 15,2-1 17-15,3-1-16 0,0 4 1 16,5-1 13-16,-2-1-22 0,2 5 10 0,0-2-7 15</inkml:trace>
  <inkml:trace contextRef="#ctx0" brushRef="#br0" timeOffset="297.4799">8262 11940 75 0,'20'0'1'0,"7"0"15"15,-1 0-13-15,4 4 1 0,2 2 3 0,1-2-23 16,-1 0 9-16,-2 0-10 0,-5-2 2 0,-3-2 0 16,-1 2 5-16,-1-1 13 0,-6 0-15 0</inkml:trace>
  <inkml:trace contextRef="#ctx0" brushRef="#br0" timeOffset="4314.53">9249 11955 102 0,'5'0'-5'0,"-3"0"20"0,7-1-15 15,-5 1 3-15,3-1 8 0,-1 0-18 0,1 0 21 16,0 0-9-16,1-2 14 0,0 2-1 0,1-2 12 16,-1 1 11-16,0-2-21 0,1 2 3 0,2-3-13 15,-2 4-15-15,1-2 6 0,0 1 1 0,0-1-4 16,1 0 8-16,-2 3-6 0,1-2 5 0,3 0-7 16,2 2-3-16,1 0 12 0,6 0-21 0,2 0 6 15,4 4 11-15,4-4-17 0,3 8 14 0,2-1 2 16,3-3-9-16,-2 0 7 0,-5-1-17 0,-1 0 10 15,-4-3 0-15,-6 3-2 0,-2-3 25 0,-5 0-16 16,0 0 7-16,-3 0-5 0,-1 0-11 0,-1 0 12 16,1 0-10-16,-2 0 19 0,0 0-7 15,0 0-3-15,-3 0 17 0,-1 0-24 0,-2 0 7 16,2-4 3-16,1 1-21 0,0 3 20 0,-1 0 0 16,2 0-8-16,-1 0 10 0,3 0-10 0,1 0 9 15,1 0-7-15,1 4-5 0,4 1 18 0,5 0-18 16,4 0 7-16,2 0 5 0,0 0-20 15,4 2 9-15,-1-3-9 0,3 1-4 0,-7-2 5 16,1-1-10-16,-5 2 22 0,-5-2-6 0,-2-2-1 0,-1 0 16 16,-3 0-27-16,0 0 21 0,0-6 3 15,0 6-13-15,2-2 16 0,3-1-14 0,-2-1 7 16,2 3 2-16,2-1 0 0,-3 1 8 0,0 0-19 16,-2-2 11-16,2 3 0 0,-3 0-7 0,-1 0 13 15,2 0-15-15,-2 0 12 0,0 0-6 0,0 0-4 16,3 0 17-16,0 0-21 0,-2 0 9 0,3 0 5 15,-2 0-17-15,1 0 17 0,2-4-5 0,3 4 0 16,-3-4 12-16,2 2-17 0,-3 0 7 0,0 0-7 16,-2-1 0-16,1 1 13 0,-4-1-15 0,1 2 14 15,0 0-9-15,0 1-1 0,2 0 11 0,1 0-16 16,2 0 13-16,3 0-10 0,3 0-2 0,3 6 16 16,4-2-20-16,0-4 13 0,-1 2 8 0,2 1-18 15,-3-3 17-15,-2 0-8 0,-1 0-8 16,-7 0 19-16,0-5-17 0,-4 1 10 0,0-1 2 15,0 2-17-15,-3-1 20 0,1 0 4 0,1 0 31 16,-2 1 22-16,0 1-18 0,0-1-9 0,0-1-30 16,-1 3-15-16,-1-3 14 0,-2 1-15 0,2 1 10 15,1 0-2-15,-1 0-13 0,1-1 25 0,-1 3-17 16,0-1-3-16,0 1 15 0,3 0-23 0,0 0 16 16,-1 0 1-16,2 0-8 0,1 0 7 0,1 0-11 15,-1 0 13-15,3 0-1 0,-2-2-1 0,-4 1 8 16,4 0-18-16,-3-2 1 0,1 2 12 0,-4-2-10 15,0 1 13-15,-1-2-6 0,4 0-2 0,-5 2 2 16,0 0-6-16,1-2 6 0,-1 2-9 16,-1-3 7-16,-2 4 2 0,0-3-2 0,0 0 7 15,-2 1-18-15,5-2 17 0,-1 4-10 0,-1-4-1 16,1-1 12-16,3 2-18 0,1-1 11 0,0 0-5 16,-2-2 10-16,0 1-12 0,0 0 6 0,1 0 4 15,-3-1-13-15,-1 2 20 0,1-2-17 0,-1 1 9 16,0-2-7-16,-2 1-2 0,1-2 10 0,3 1-13 15,-3 0 13-15,-1-1-19 0,1 1 16 0,4 1 0 16,-4-3-3-16,0 5 19 0,3-3-22 0,-3 0 10 16,0 0-9-16,1 0-4 0,-3 2 11 15,-1-2-18-15,0 1 28 0,0 0 6 0,0-3-8 16,-6 5 16-16,2-2-24 0,-2-2-7 0,3 4 8 16,2-2-8-16,-2 2 5 0,-1 0-3 0,1 2 1 15,3-1-2-15,-1 1 3 0,-3 2 13 0,1-3-12 16,3 0 3-16,-2 2 1 0,1 0-13 0,-2-2 13 15,1 2-8-15,1-1 11 0,-1-1-5 0,1 1 1 16,-2-2 8-16,0 4-15 0,1-3 8 0,-2-1-4 16,0 1 9-16,-1-3-13 0,-1 3 6 0,1 0 0 15,-1-1-11-15,-2 1 19 0,1 1-8 0,1-2-7 16,2 2 12-16,-3 0-16 0,4-1 13 16,-2 2 6-16,3-3-15 0,1 4 10 0,-1-5-5 0,0 4-12 15,2-1 17-15,0-1-3 0,0 0-11 0,0 0 23 16,0 2-19-16,0-2 3 0,0 0 18 15,0 1-28-15,0 2 13 0,0-4 1 0,-7 2-11 16,2 1 15-16,-1-3-13 0,1 4 15 0,-1-3-9 16,-4 3-1-16,2-2 18 0,0 1-32 0,-1 0 21 15,0-2-5-15,-1 4-3 0,-1-2 13 0,0-1-20 16,0 3 13-16,0-1-8 0,0-2 1 0,1 3 18 16,3-3-22-16,-1 3 9 0,1-1 8 0,1 0-19 15,1-2 17-15,1 3-2 0,0-1-16 0,-1-2 11 16,2 2 4-16,-2 0-18 0,2-2 21 0,-2 0 2 15,1 1-15-15,-2-1 17 0,2 2-16 0,-2-2 1 16,1 0 9-16,0 1-15 0,-2-1 17 0,0 1-11 16,-1 0 3-16,4 1 9 0,-6-1-15 15,4 0 14-15,0 1-12 0,-2-1 10 0,0 2-5 16,2-2-12-16,-1 2 23 0,-1-3-17 0,1 3 6 16,0-3 13-16,1 2-20 0,-1-1 3 0,2 0 9 15,2 1-8-15,0-2 1 0,-1 3 11 0,1-5-16 16,-1 5 9-16,-1-1-1 15,2-2-13-15,-2 0 16 0,-1 2-3 0,0-3-2 0,-2 4 13 0,2-1-17 16,1-2 6-16,-3 2-1 0,0-2-7 0,2 2 20 16,-1 0-26-16,-2-1 17 0,4 1-1 0,-3 0-10 15,0 1 20-15,2-3-20 0,-2 3 10 16,0-1-1-16,2 1-13 0,-2-3 24 0,0 3-24 16,0 0 6-16,0 0 12 0,0-1-16 0,-1-1 20 15,0 1-10-15,2 0-1 0,-2 1 6 0,3-3-20 16,-1 3 21-16,1-2-14 0,1 0 3 0,-3 1 18 15,0-1-30-15,3-1 18 0,-1 1-2 0,0 0-10 16,-4-1 22-16,2 0-16 0,-1 2 10 0,3 0-3 16,-2 0-8-16,1 0 21 0,-1 0-29 0,1 0 15 15,0 1 2-15,1 0-11 0,0 0 15 0,-3 0-11 16,0 0 6-16,3 0-8 0,0 0 0 0,-3 0 14 16,2 0-20-16,1 0 16 0,-1 0-5 0,-1 0-1 15,1-3 13-15,-1 3-21 0,1-5 20 16,-1 5-17-16,-3 0-2 0,2 0 18 0,-1 0-22 15,-2 0 14-15,2 0 5 0,0 0-11 0,-2 0 15 16,1 0-15-16,-2 0 2 0,1 0 2 0,4 0-5 16,-5 5 9-16,2-2-15 0,-2-1 9 0,1 0 1 15,-1 0 2-15,1 1 6 0,-1-3-12 0,-3 3 12 16,5-3-10-16,-5 2 3 0,5-2 10 16,-2 0-15-16,2 0 14 0,0 0-9 0,2 0 1 0,-1 0-1 15,2 0-7-15,-1 0 11 0,4 0-20 0,-3 0 21 16,2 0-8-16,0 0 1 0,1 0 11 0,-2 0-21 15,1 0 20-15,2 0-9 0,-1 0 1 0,2 0 14 16,-4 0-28-16,4 0 14 0,-5 0 0 0,4 0-11 16,-3 2 25-16,0-2-17 0,0 3 1 15,-2-2 5-15,-3 1-18 0,3-1 27 0,-4 0-10 16,2 1-4-16,-3-2 18 0,3 3-25 0,-4-3 9 16,5 0 10-16,0 0-24 0,-2 0 13 0,0 0 9 15,3 0-18-15,-2-3 19 0,1-1 1 0,2 2-26 16,-4 0 23-16,1-2-3 0,-1 2-15 0,-1-1 25 15,3-1-22-15,-1 1 11 0,0 1-1 0,0-1-11 16,-2-2 18-16,2 4-23 0,3-3 21 0,-4 2-5 16,2 0-6-16,2-1 15 0,-1 2-25 0,-1-2 14 15,2 3 1-15,-3-1-9 0,2 0 22 16,-1-1-16-16,-1 2-7 0,0 0 20 0,-2 0-20 16,1 0 9-16,-1 0 9 0,1 0-16 0,-3 0 14 15,4 0-4-15,-1 0 2 0,0 0-3 0,0 0-7 16,4 0 3-16,-2 0-8 0,2 0 8 0,-1 0 14 15,1-5-12-15,0 1 2 0,-3 0 2 0,3 3-20 16,-3-3 24-16,-1 1-6 0,0-1 3 0,0 1 4 16,-1-2-12-16,0 3 18 0,0-2-11 0,-2 0 3 15,0 1 7-15,0-1-22 0,0-1 11 0,3 4 0 16,-3-5-5-16,0 4 15 0,1-1-15 16,0-1 10-16,-2 2-10 0,0-2-4 0,2 1 10 0,0 1-8 15,2 0 7-15,0-2-6 0,1 4 7 0,1-1-11 16,1-1 7-16,1 1 11 0,-2 0-24 0,-2-2 18 15,2 1-5-15,-4 0-2 0,0 0 15 16,1-2-13-16,-1 1 4 0,0 2-10 0,-2-2-1 16,4 0 11-16,1 2-11 0,2 0 8 0,-2 1 13 15,1 0-22-15,1 0 8 0,-3 0 10 0,-2-2-11 16,0 2 33-16,-1-1 2 0,-2 1-6 0,-2-1-1 16,-1-2-22-16,3 3-3 0,0 0-11 0,3 0 7 15,-2 0 10-15,2 0-5 0,-2 0 5 0,2 0 3 16,-5-5-17-16,0 0 10 0,-2 1 1 0,2 0-14 15,0-1 7-15,0 1-2 0,2 0-1 0,3 1 9 16,2 2-2-16,0 1-1 0,4 0-1 16,-2 0-1-16,0 0 2 0,-4 0-8 0,1 0 7 15,-2 0 5-15,-3 0-1 0,2 0 7 0,-3 0-17 16,3 0 3-16,0 0 5 0,3 3-13 0,1-1 20 16,2 1-11-16,2-1-1 0,1 0 17 0,-1 0-14 15,1-2 4-15,-1 3 3 0,-2-2-22 0,-2-1 14 16,-1 0 2-16,1 0-8 0,-1 0 13 0,-2 0-8 15,5 0-2-15,2 0 12 0,0 0-7 16,0 0 1-16,4 0 4 0,-3 0-14 0,1 4 8 0,-2-4 0 16,0 3-9-16,-2 1 14 0,0-3-3 15,0-1-9-15,2 5 16 0,-3-5-12 0,3 3-1 16,2-2 19-16,-1 0-23 0,-2 1 10 0,-2-1 2 16,-2-1-4-16,-1 0 7 0,-2 0-9 0,-1 0 2 15,-2 0-4-15,3 0-3 0,-1 0 13 0,5 0-10 16,1 0 1-16,1-3 13 0,3 3-15 0,-2 0 8 15,-5-5 3-15,-1 5-19 0,-4-5 15 0,0 2 2 16,-7-1-8-16,3-1 11 0,-2 4-7 0,0-3 0 16,4 1 0-16,2 1-3 0,2-1 4 0,4 1 1 15,2 0 2-15,-1 2 7 0,2 0-13 0,0 0 6 16,-2-1 3-16,1-2-12 0,-5 3 16 0,0 0-11 16,-5-1-6-16,1-2 12 0,-1 2-12 0,1-2 10 15,-2 1-1-15,3 2-6 0,1 0 12 16,4 0-17-16,-2 0 8 0,5 0 8 0,-1 0-16 15,1 0 16-15,-2 0-10 0,-1 0 2 0,-6 0 0 16,7 0-2-16,-4 0 6 0,2-3-15 0,0 1 13 16,3-1-1-16,1 0-1 0,2 3 8 0,1 0-14 15,5-1 12-15,-4 1-8 0,-1-3 4 16,-1 3 11-16,1-1-28 0,-5-1 17 0,-4 0 3 0,0 0-17 16,-4 1 17-16,2 0-5 0,-1-2-5 0,2 3 17 15,1-5-15-15,1 5 6 0,0 0-1 0,4 0-13 16,-1 0 18-16,0-2-5 0,-1 2-7 0,-2 0 16 15,-1-1-17-15,-1-1-3 0,-2 0 20 16,4 2-20-16,0 0 12 0,2 0 1 0,2 0-20 16,0 0 18-16,3 0-2 0,0 0 0 0,0 5 12 15,-3-5-14-15,1 5 4 0,-4 0-2 0,0-3-5 16,2 2 18-16,-4-1-21 0,4 0 8 0,-1-1 6 16,1 2-17-16,2-2 18 0,-1 0-9 0,0 0-8 15,0 0 11-15,-1 1-1 0,-1-2 4 0,-4 2 3 16,-2-2-11-16,1-1 6 0,-3 3-2 0,0-2-5 15,-2-1 16-15,2 2-13 0,0-1 0 0,1 0 15 16,4 2-24-16,-1-1 11 0,4 2 0 0,-2 0-7 16,-1-1 10-16,-2-1-8 0,-3 4 8 0,-3-5 3 15,1 4-8-15,-3-1 11 0,-2-1-18 16,1 1 4-16,1 0 8 0,2-2-14 0,1 3 20 16,5-1-7-16,0 2-5 0,-1-2 10 0,1 1-18 15,3-1 9-15,-3 1 6 0,-3-1-11 0,-2 0 21 16,2 0-16-16,-2-1 2 0,4 2 15 0,-1 0-24 15,4-2 7-15,1 1 6 0,2 0-15 0,1 0 14 16,5 0 7-16,-3 0-20 0,2 0 12 0,2 1-13 16,-4 0 7-16,-1-1 10 0,2 0-13 0,-1 1 23 15,-3-1-18-15,1 0-1 0,-1 1 16 0,0 2-22 16,0-2 7-16,1 1 7 0,0-1-14 0,1-1 16 16,0 2-3-16,0-2-8 0,3 0 15 0,0 0-16 15,1 0 6-15,0 3-1 0,2-5-9 16,-2 4 20-16,3-4-12 0,-2 2-1 0,2 1 13 15,0-2-21-15,-1 1 16 0,-2 1 16 0,0-2-19 16,2 0 10-16,-2 0-7 0,0 0-12 0,-3 0 13 16,2 1-3-16,-1 1 7 0,-1 0-11 0,0-1-11 15,1 0 17-15,-4 3-14 0,0-1 10 0,3-2 11 16,0 3-26-16,0-2 15 0,0 2 4 0,3-3-19 16,0 1 16-16,2 0-1 0,-1-1-8 0,4-1 16 15,0 0-3-15,1-1-14 0,-1-1 7 0,3 0-2 16,0 0-4-16,0 1 12 0,0-2-6 0,0 3 2 15,0 0 1-15,0-1-6 0,0 2 8 0,0-1-1 16,-6 2-13-16,6 0 20 0,-5-1-17 16,2 1 1-16,3 1 14 0,-3 0-17 0,3-1 1 15,-2 1 16-15,2 0-12 0,0 1-1 0,0 1 22 16,0-3-25-16,0 2 13 0,0-2 1 0,0 0-20 16,0 2 19-16,0-2-10 0,0-1-2 0,5 1 14 15,1 1-21-15,-4-3 22 0,4 0-3 0,1 2-17 16,-4-2 29-16,2 2-27 0,-2-1 5 0,0 0 17 15,-2 0-24-15,1 3 20 0,1-3-11 0,-3 1 4 16,3 0 4-16,-3 2-18 0,2-2 25 0,-2 2-18 16,1 0 1-16,-1 0 13 0,2-1-18 0,-2-1 15 15,3 1-6-15,-3-2 3 0,2 3 1 16,0-5-15-16,-1 1 19 0,1 1-25 0,-1-3 15 16,-1 3 10-16,0-4-8 0,2 0 18 0,1 3-16 15,0-1 11-15,0 0-19 0,-1-1 1 0,2 2 8 16,1-2-14-16,3 2 17 0,-2-1-4 0,2 0 1 15,0 2-1-15,0-1-6 0,0 0 1 0,2 2-6 16,-1 1 3-16,0-2 17 0,-1 1-11 0,2-1 7 16,-2 0 3-16,1 0-14 0,2-2 9 0,-3 1-12 15,2 1 11-15,-2-3-8 0,5 3-1 0,-1-4 17 16,-1 3-21-16,1 0 6 0,1-2 8 0,-1 0-16 16,3-1 15-16,-4 3-2 0,5-2 7 0,-5 2-8 15,3-1-1-15,-1 0 2 0,1 2-11 0,0-1 9 16,-1 0 11-16,1 2-15 0,-1 0 1 15,1-2 6-15,0 1-21 0,2 0 27 0,-3 0-5 16,1-1-6-16,-1 1 15 0,0-3-24 0,-1 2 17 16,1-2-5-16,1-1-4 0,-3 3 14 0,3-2-24 15,0 0 15-15,-1-1-6 0,0 0-1 0,4 0 12 16,-1 0-24-16,0 0 12 0,1 2-4 0,3-2-15 16,-3 2 26-16,1-2-6 0,-2 0-5 0,3 0 19 15,-5 4-13-15,2-1-1 0,-2-2 15 0,-1 3-23 16,0-4 12-16,-1 5 5 0,-1-5-5 15,-1 2 11-15,-1-1-18 0,-1 1 12 0,0-1-14 0,0 0 8 16,-2-1 13-16,-1 0-19 0,2 1 16 0,-1 0-11 16,-1 1 0-16,5-1-16 0,-3-1-7 15,4 0 6-15,0 0-13 0,2 3 13 0,-1-2 0 16,3 0-12-16,-1 1 4 0,2-1-3 0,-2 2 12 16,0-1 5-16,1 0 10 0,-2 0 3 0,-3-2-11 15,2 2 18-15,-2-2-11 0,-2 1 12 0,0-1-3 16,-2 0-16-16,1 0 22 0,-4 0-14 0,-1 0 3 15,2 0 10-15,-1 0-18 0,-1 0 9 0,1 0 3 16,0 0-11-16,-2 0 10 0,1-5-8 0,0 2-8 16,-2 1 3-16,0 2-25 0,0-3-6 0,3 1-35 15,-3 2-14-15,0 0-4 0,0-1 10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9:07:14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5718 9532 129 0,'3'-4'2'0,"-1"-1"-4"15,-2 3-3-15,0-4-7 0,3 2-1 0,-2-1 2 16,-1 0 5-16,2 1 9 0,-2-1-5 0,0 2 9 16,0-1-2-16,0 1 3 0,0 1 4 0,0-1-7 15,0 1-5-15,0 1-3 0,0-1-2 0,0 2 2 16,0-3 8-16,0 3 0 0,0 0 9 0,0 0 1 16,0 0-1-16,0 0-4 0,0 0-4 0,0 0-12 15,0 0 4-15,0 0-1 0,0 3-3 16,0-3 8-16,0 4-4 0,0-1 14 0,0-1 2 15,0 1 10-15,0-1 2 0,0 1-2 0,0 0 5 16,0 1-2-16,0-1 13 0,0 1-12 0,0-1-11 16,0 2-5-16,0-2-6 0,0-2-5 0,0 2 19 15,3-3-10-15,0 3 1 0,-1-1 1 0,2 2-3 16,-4-1 9-16,2 0-9 0,-2 4 10 0,3 0-8 16,-1 1-6-16,-2 1 7 0,0 3-4 0,0 1-3 15,0 1 8-15,0 0-13 0,-7 1 2 16,7 2 3-16,-4-1-3 0,2-1 12 0,-1-1 2 15,2 2 0-15,-1-2-3 0,2 0 3 0,0-2-8 16,0 1-5-16,0-2-4 0,0 1-12 0,0-1 6 16,0-2-4-16,0 3 12 0,0-2 3 0,0 2 0 15,0-3 12-15,0 1-1 0,0 0-10 0,3 2 2 16,0-1 1-16,-3 0 1 0,0 1 13 0,0 3-2 16,0 1 0-16,-6 1-7 0,-1 0 1 0,1 2-8 15,0 0-4-15,-2 1-4 0,0-2-7 0,3 0 9 16,-3 0 2-16,2-1 3 0,0-3 2 0,1 2 3 15,0-3-9-15,2 1 5 0,0-1-12 0,1 0 1 16,-1-2 0-16,0 0-3 0,2-1 10 0,-1 1-3 16,2-2 10-16,0 3-8 0,0-3 10 0,0 1-2 15,0 0-3-15,0 2 1 0,0-2-13 0,0 1 8 16,0 1-13-16,0 1 11 0,3-3 2 16,3 2-9-16,-4 2 3 0,-2-1 1 0,0 1 1 15,0 1 7-15,0-1 8 0,0 0-2 0,0 1-5 16,0 1 5-16,0 1-7 0,0-1-8 0,0-2 2 15,0 2-7-15,0 0 1 0,0-2 8 0,0 2 8 16,0-3-5-16,5 2-1 0,-1-6-2 0,-2 4 0 16,0-2 0-16,-1-1 8 0,2-1-5 15,1 1 5-15,-1-2-2 0,0-1-1 0,0 0-5 0,3 0-3 16,-3-1-3-16,2 1-9 0,-1-1 11 16,0 2 0-16,-2-3 3 0,1 4 6 0,-2 1-3 0,1 0 2 15,-2 1 1-15,0 1 1 0,0-1-4 0,0 1-8 16,0 2 2-16,-8 0-7 0,2 1 5 15,1 0 12-15,0 0-8 0,-1-2 10 0,0 3-2 16,1-4-6-16,0-2 5 0,4 1-7 0,-3-1 2 16,4-5-6-16,-3 2 1 0,3-3 1 0,0 2 2 15,-1-2 2-15,-1 2 4 0,-1-4 0 0,3 1-1 16,0 1-3-16,0 3 4 0,0-2-2 0,0 0-4 16,0 0 4-16,0 2-11 0,0 1 9 0,0 0-6 15,0 0 6-15,0 2 4 0,0 1 1 16,0-1 3-16,0 2-3 0,0 1-5 0,0-1-3 15,0 0-3-15,0 0-3 0,0 0 9 0,0-2-8 16,0 2 10-16,0 0-4 0,-5-2 6 0,5 0 2 0,0 0 1 16,-3-1 1-16,3-1-5 0,0 1 1 15,0-2-2-15,0 2-4 0,0-2-1 0,0-1-1 16,0 2-4-16,0-1 5 0,0 1 1 0,6-2 2 16,-1 2-4-16,-2-4 8 0,2 3-10 0,-2-2 8 15,0 0 0-15,1 0 3 0,-1-2 1 0,-3 0-4 16,3-2 4-16,-2 2-4 0,1-1 1 0,-2 1-6 15,0-1-1-15,0 0-4 0,3 0-1 0,-3 1 7 16,0 0-2-16,0-2 4 0,0 2 8 0,0 1-5 16,0 0 9-16,0 0-11 0,0 1 1 0,0 0-5 15,0-1-5-15,0 3 6 0,0-1-5 16,0-1 9-16,0 1-2 0,0 0 4 0,0-1-1 16,0-1 1-16,0 2-4 0,0-3-2 0,0-1 8 15,3-2-5-15,0 3-1 0,-1-2 2 0,1-1 2 16,-3 0-9-16,2 0 6 0,0 0-4 0,-1 0-3 15,1 0 12-15,-1 0-3 0,-1 0 5 0,0 0-10 16,2 0-6-16,1 0 8 0,-2 0-7 0,-1 0 7 16,2 0 7-16,-2 0-8 0,3 0 6 0,-3 0-9 15,2 0 6-15,1 0 2 0,-1 0 0 0,1 0 5 16,0 0-7-16,0 0-6 0,2 0-3 0,1 0 1 16,0 0-3-16,-2 0 11 0,2 0-2 0,2 0 3 15,-2 0-5-15,0 0 4 0,1 0 4 0,-2 3-4 16,-1-3 6-16,1 0-12 0,-2 2-2 15,0-2 0-15,-3 2 5 0,3-1-3 0,-3 2 2 16,4-2-2-16,-4 0 1 0,4 3 3 0,-2-4 3 16,1 5 7-16,-2-2-6 0,1 1-1 0,0 1-1 15,1-1-6-15,-2-1 8 0,1 1-2 0,-2 0-4 16,3-2 2-16,-1 0-4 0,-1 1-1 0,1-1 3 16,4 0 0-16,-2 1-2 0,0 0 10 0,4-2-4 15,-3 1-2-15,0-1 7 0,4 0-3 0,-4-1-2 16,1 3 5-16,0-2-11 0,-2-1 1 15,0 3-1-15,0-3-5 0,-2 0 9 0,2 0-6 16,2 0 8-16,-3 1 2 0,2-1-2 0,0 1-2 0,2 1 1 16,0-2 1-16,1 1 2 0,-4081 0 1 15,8161 1-1-15,-4078-1-8 0,-2 0 3 0,3 2 1 16,-3-2-6-16,0 2 6 0,3-1-6 0,-3 1 5 16,1 1-3-16,1-4 10 0,1 5-3 0,2-3-1 15,-2 1 7-15,3-1-7 0,0-1 4 0,2 0-6 16,0 1 0-16,1-1-4 0,2-1-3 0,-1 3 1 15,-1-2 2-15,2 0 3 0,1-1 4 16,-4 0 7-16,2 2-5 0,1-1 1 0,1 1-2 0,-3-1-4 16,3 0-2-16,-1 0-2 0,1 0 0 0,1 0 2 15,-1 1 1-15,2-2-3 0,0 0-2 0,2 3 0 16,1-3 3-16,-1 1 5 0,1 1 5 0,-2-1-1 16,5 0 1-16,-1-1 1 0,-2 4-8 15,0-1 7-15,1-2-11 0,-1 2 1 0,-3-2 1 16,1 3-11-16,-3-3 13 0,0 2-4 0,0-2 0 15,-2-1 8-15,-2 0-6 0,1 0 0 0,-2 0 8 16,0 0-4-16,0 0 1 0,0 0 3 0,-3-4-8 16,-1 2 2-16,1-2 0 0,1 1 0 0,1 2-2 15,1-2-3-15,0-1-1 0,3 2 2 0,5-1 1 16,1 0 3-16,4 1-2 0,-2 0 2 0,-1 1 3 16,2 0-1-16,0 0 2 0,-6-1 2 15,4 1-8-15,-6-1 9 0,-3 2-8 0,0 0-5 0,-3 0 2 16,-3 0-5-16,2 0 5 0,-3 0 0 0,1-1 6 15,1 1-4-15,1 0 8 0,-1-1-1 16,3 1-5-16,0-3 4 0,2 3-4 0,0 0 2 16,3-1-2-16,3-1-2 0,0 1-2 0,2 0-7 15,3 0 4-15,1 0 1 0,2 0 2 0,2 1 4 16,-1 0 6-16,2 0 0 0,-1 0-3 0,-2 0 9 16,0 0-14-16,-2 0 2 0,-2 5 0 0,-1-2-2 15,-6 2 5-15,2-3-4 0,-1 1-1 16,-2-1-7-16,-3-1 5 0,0 0 4 0,2 0 2 0,-2-1 3 15,0 0-3-15,-4 0 0 0,3 0 0 16,-1 0-6-16,3-4 8 0,-3 0-4 0,2 1 0 16,3-1 2-16,-2 0-6 0,3 2 2 0,1 0-1 15,1-2-1-15,3 2 0 0,-1-1-2 0,0 3 1 16,-3-1 10-16,2-2-7 0,-2 3 10 0,-2-3-3 16,-1 3 1-16,0 0-2 0,-2-1-8 0,0 0 0 15,1-2-9-15,3 3 9 0,-4 0-1 0,0 0 12 16,-3-1-5-16,0-2 2 0,-4 3 2 0,2 0-5 15,0-1 5-15,2 0 0 0,-1-1-3 0,4 2-10 16,0-1 3-16,5 1-5 0,2 0 3 16,3 0 4-16,1 0 2 0,4 0 2 0,0 0 2 0,2 0-4 15,-4 0 2-15,2 0 4 0,0 0-5 0,-3 4 3 16,-2-4-4-16,1 4-4 0,-4-3-5 16,-5-1 5-16,0 3-1 0,-2-2 3 0,-3 0 0 15,1-1-3-15,0 3 10 0,2-3-3 0,-1 3 7 16,3-2-1-16,0-1-8 0,2 5 5 0,3-5-5 15,-2 2 4-15,4 1-4 0,2 0-4 0,0 1 1 16,1 0-3-16,2-1 4 0,-1 1 2 0,2-1 4 16,0 0-2-16,-1 1 7 0,2 0-7 0,1-1 3 15,-1-2-5-15,-2 2-7 0,3-1 3 0,-4 0-5 16,2-1 5-16,0-1 0 0,-4 3 8 16,-3-2-6-16,-1-1 2 0,0 1 2 0,-4-1-6 0,2 0 10 15,-1 3 0-15,-3-3-6 0,3 1 5 0,3-1-8 16,2 0 3-16,0 0-6 0,1 0-9 15,-2 0 13-15,1 0-2 0,-3 0 10 0,1 0 5 16,0 0-1-16,-3 0-10 0,2 0-2 0,-3 0 0 16,-1 0-9-16,3 0 11 0,-2 0-8 0,0 0 8 15,1 0 6-15,0 0-1 0,2 0 8 0,-1 0-9 16,1 0-8-16,3 0 0 0,-1 0-1 0,2 0-4 16,-2 0 9-16,1 0-6 0,1 0 4 15,-3 0 6-15,0 0-2 0,0 0 5 0,-3 0-3 0,-3 0-4 16,0 0 4-16,-2-1-6 0,-3-2-4 15,-1 1 8-15,0-2-8 0,0 0 8 0,0 1 6 0,0-1-8 16,2 0 2-16,-4 0-8 0,1 1 0 0,3 0 3 16,-3-1 3-16,1 1 0 0,1-1 3 15,-2 1 3-15,4 1 2 0,-3-1-12 0,3-1 4 16,1 2-9-16,2-1-2 0,-1 2 16 0,3-5-7 16,0 5 10-16,-1-3-5 0,2 3 1 0,1-3-4 15,-4 1-2-15,0 1 0 0,-5-1-3 0,2 2-3 16,-4-2 1-16,-1 2 5 0,0-2-4 0,0 3 16 15,0 0-5-15,-2 0 3 0,2 0-5 0,3 0-6 16,-1 0-3-16,1 0-5 0,1 0-6 0,3 0-6 16,2 0-7-16,-1 0 3 0,3 0 11 15,1 0 3-15,-3 0 15 0,3 0-4 0,-3 0 7 16,4 0-14-16,-3 0-5 0,0 0-10 0,1 0-19 0,-1 0 16 16,2 0-2-16,-1 0 11 0,-3 0 20 15,-1 0 5-15,2 0 0 0,-5 0 1 0,1-4-7 16,-1 0-10-16,1 2 2 0,0 0 0 0,2 1-2 15,-2 0 2-15,3 1 3 0,-2 0 4 0,2 0 0 16,-3 0 7-16,1 0-3 0,-5 0-1 0,4 0-3 16,-5 0-7-16,1 0 6 0,-1 0-8 0,-2 0 7 15,1 0 7-15,-1 0-7 0,-2-4 15 0,3 2-6 16,-1 0-3-16,-3-1-1 0,1 0-10 0,-1 1 2 16,-2 1 1-16,-1-1-3 0,0 0 3 15,2 0 10-15,-2 2-6 0,0 0 11 0,2-2-6 0,-1 2-7 16,0 0 2-16,-1 0-7 0,3 0-14 0,-3 0-13 15,0 0 1-15,0-3-4 0,0 3-38 16,0 0-10-16,0-1-18 0</inkml:trace>
  <inkml:trace contextRef="#ctx0" brushRef="#br0" timeOffset="4344.05">5667 9394 68 0,'0'0'3'16,"0"0"2"-16,3 0 9 0,-3 0 5 0,5 0 8 15,0 0-5-15,-2 0-6 0,3-4-10 0,-1 1 1 16,2-1 7-16,-1 1 15 0,3 0 14 0,-2-1-5 15,2-1-1-15,0 2-18 0,-1 1-8 0,-4 0-8 16,2 1 4-16,-6 1-5 0,3 0 3 0,-3 0-1 16,2 0-4-16,-1 0-2 0,-1 0-5 15,2 5-2-15,2 1-3 0,-2-4 17 0,3 3 2 16,-4-1 11-16,3-1-4 0,2-1-6 0,-2 1-9 16,3-1-8-16,-1 0 7 0,1-2-7 0,-1 0 6 15,2 0 8-15,1 0 2 0,-2 0 7 0,2 0 9 16,2 0-5-16,-3 0-6 0,0-2-8 0,0 0-3 15,1-1-11-15,-2 1 3 0,2 0 7 0,2 1-2 16,-3 1 13-16,2-2-4 0,-1 2 1 0,2 0-6 16,-1 0 5-16,2 0-5 0,-2 0-2 0,-1 0 0 15,3 5-6-15,-2 0 1 0,0-1-11 16,0-1 16-16,-1-1-8 0,0 0 11 0,0 1 7 16,1-1-2-16,-2-1 8 0,2 1-9 0,-1-1-2 15,2-1-6-15,-3 1-10 0,3-1 4 0,-3 0 1 16,3 0-5-16,-3 0 1 0,3 0 7 0,-3 0 4 15,3 0 5-15,-1 0 10 0,2 0-11 0,1 0 4 16,-2 0-8-16,3-4 5 0,0 1-5 0,1 0-8 16,-1 1 0-16,0 0-4 0,3-1 10 0,-4 1-3 15,4 0 11-15,-4-1-1 0,0 1-5 0,0 2 7 16,-1-2-1-16,-1 1-7 0,0 1 0 0,0 0-9 16,0 0 0-16,-1 0-2 0,1 0 6 0,-2 0 12 15,1 0-10-15,-1-2 14 0,-1 0-8 16,2 2-3-16,2-1 11 0,-1-3-10 0,-1 2 8 15,2-1-12-15,1 0-1 0,0 1 2 0,1 0-9 16,-4 0 6-16,5-1-3 0,-2 3-5 0,-2-2 12 16,0 1 1-16,-1-1 5 0,4 2 4 0,-3 0-2 15,-3 0 1-15,4 0 0 0,-4-2-3 0,2 2-5 16,1 0-2-16,-2 0-2 0,1 0-8 0,-2 0 1 16,2 0 6-16,-1-1-4 15,-2 1 13-15,1 0-6 0,-2 0 7 0,3 0-1 0,0 0 7 0,2 0 5 16,0 0-13-16,5 0 4 0,0 0-12 15,5 0-1-15,-1 0-1 0,1 0 2 0,3 0-4 16,-1 0 4-16,-1 0 7 0,1-4 8 0,0 2-3 16,-1-1 7-16,0 0-10 0,-1 3-13 0,-1-2 11 15,-2 0-11-15,1 0 0 0,-2-1 6 0,-2 1-2 16,-2 1-4-16,-3-4 12 0,1 3-3 0,0 0 11 16,-1-1-2-16,-1-1 1 0,4 3-5 0,-2-3-10 15,-3 2-2-15,4-2-7 0,1 0 2 0,1 1 5 16,-3-1 12-16,5 2-2 0,-3-1 13 0,1 0-12 15,-5 1-4-15,2-1-4 0,0 1-8 16,-6 0 3-16,2 1 0 0,-2 0 14 0,-1 0-3 0,0 1 7 16,1-2 0-16,0 2-9 0,-2-3 2 0,2 3 1 15,3-1-6-15,-1 0 7 0,0-1-1 16,1 1 1-16,0 0-4 0,1 0 1 0,-2-1 1 16,4 2-6-16,0 0 1 0,3 0 3 0,1-1-2 15,0 1 2-15,4-1 4 0,-3 0-10 0,3 1-1 16,-3 0 4-16,1-2 3 0,-4-1 1 0,3 3-1 15,-5-4-3-15,-1 3 5 0,0 0-11 0,-2 0 7 16,2-1 0-16,-1-1-3 0,2 3 3 0,1 0 8 16,5-4-4-16,2 4 3 0,0-1 2 0,3 0 2 15,-2-2-3-15,3 3 5 0,0-1-5 0,-2 1-10 16,1 0 2-16,-3-1-12 0,1 1 7 0,-2-3 0 16,3 3-1-16,-1 0 4 0,-1 0-2 0,2 0 4 15,-1-3 8-15,-2 3 3 0,7 0-6 16,-2-2 3-16,-1 2-6 0,1-2-9 0,1 2 7 15,-4 0-3-15,0 0-4 0,-2-1 12 0,1 1-3 16,-5 0 7-16,-1-1 1 0,1 1 0 0,-3 0-2 16,0 0-8-16,0 0 4 0,0 0-13 0,-3 0 0 15,5 0-1-15,2 0 3 0,0 0 6 0,7 0 6 16,1 0 1-16,3 0 5 0,1 0-2 0,3 0 3 16,0 0-8-16,-1 0-6 0,-1 0-8 0,-1 0-2 15,1 0 10-15,-3 2 3 0,1 2 13 16,-5-1-5-16,2-3 4 0,-1 0-6 0,0 0-5 15,-6 0 0-15,4 0-5 0,-5 0-4 0,1 0 5 16,-5 0-1-16,1-3 0 0,-2-1 10 0,-1 3-5 16,0-3 5-16,1 4-1 0,-2-2 1 0,3 1-5 15,-3-1-2-15,3 2 4 0,3-2-7 0,1 1-1 16,3 0 6-16,0 0-3 0,6-1 1 0,3 1-3 16,1 1-2-16,2 0 3 0,2 0 1 0,-1 0 12 15,-1 0-9-15,-1 0 10 0,-3 5-6 0,0-2 5 16,-7-3 0-16,1 3-8 0,-5-3 3 0,-3 2-9 15,-1-2 1-15,-2 0-5 0,-2 0 2 0,-2 0 0 16,-2 0 7-16,2 0 2 0,-2 0 5 0,4 0 2 16,-2 0-4-16,0 0-1 0,2 0 1 15,-1 0-7-15,2-2 1 0,1 2-5 0,1-3-4 16,1 3 1-16,3 0-4 0,5 0 11 0,0 0 1 16,3 0 8-16,5 0 1 0,1 0-2 0,2 0 4 15,0 0-3-15,0 5 0 0,-2-5-3 0,-3 3-7 16,-1-1-4-16,-1-2 1 0,-4 2-1 0,-3-2 2 15,0 0-1-15,-4 0-1 0,0 0 7 0,-2 0 6 16,0 0-4-16,-2 0 8 0,1 0-8 0,-2 0 0 16,2 0 3-16,2-3-5 0,-1-1-1 0,-1 4-7 15,2 0-1-15,-1 0-1 0,4 0 3 0,2 0-6 16,6 0 17-16,0 0-2 0,2 0 5 0,4 0 5 16,2 5-10-16,2-5 3 0,0 4 0 0,1-1-1 15,-2-3 1-15,3 0-8 0,-3 0-1 0,-2 0-10 16,-4 0 2-16,-1 0 6 0,-4 0-1 15,-4 0 20-15,0 0-6 0,-7 0 3 0,3 0-1 16,-3 0 0-16,-1 0-9 0,1 0-2 0,2-3-9 16,0 1-3-16,1 2 6 0,0-2 1 0,6 2 8 15,2 0 3-15,4 0 8 0,2 0-3 0,0 0 2 16,8 7-13-16,1 1 0 0,0-4 0 0,-2 1-5 16,1-1 7-16,0 1-10 0,-4 0 1 15,-1-2 5-15,-4 0 4 0,-1-1 6 0,-5 0 2 0,-3-1 1 16,-4 0-4-16,-1-1-3 0,-4 0-5 15,1 0 1-15,-2 0-7 0,2 0 6 0,-5 0-3 16,2 0-2-16,1 0 6 0,0-5 2 0,-1 3 0 16,6-1 7-16,-3 1-4 0,3 0-1 0,0-1 2 15,4 3-1-15,2 0-3 0,3 0 7 0,3 0-1 16,3 0-8-16,1 0 11 0,3 6-9 0,3 0-7 16,1-1 3-16,-3 0-5 0,-4-2 4 0,0 1 5 15,-7-1-2-15,-4-1 4 0,-3-1-11 0,-4 1 11 16,-4-2-4-16,-2 0 0 0,2 0 9 0,0 0-7 15,-1 0 4-15,0 0 5 0,2 0-6 16,-2 0 1-16,3 0 3 0,1 0-9 0,-3 0 2 0,1-3 0 16,2 3-11-16,-1 0 4 0,0-2-1 15,-1-1 4-15,4 3 2 0,-5-1-1 0,6 0 5 16,-5-1-6-16,1 1 6 0,-1 1-2 0,0 0-2 0,-3 0 4 16,2 0 7-16,-2 0-2 0,0-1 1 15,-3 1-1-15,0 0-1 0,0 0-3 0,0 0 6 16,0-1-9-16,0 1-5 0,0 0-1 0,0 0-4 15,0 0 8-15,0 0-3 0,0 0 5 0,0 0-7 16,7 0 2-16,-1 0-1 0,2 0-1 0,0 0 4 16,4 5 1-16,4-2-1 0,5 1 8 0,-2-1 0 15,4 2-3-15,1 2 10 0,1-2-7 0,-2 2-5 16,0-2 2-16,-2 0-11 0,-7-1 1 0,0 1 6 16,-6-4-2-16,-3 1-3 0,0 0 4 15,-5-1 8-15,3-1-7 0,-3 0 11 0,0 0-2 16,0 0-7-16,0 0 5 0,0 0 2 0,0 0-8 15,0 0 1-15,0 0-6 0,0 0-4 0,0 0 6 16,0 0-4-16,0 0 8 0,0 0 0 0,0 0 3 16,0 0 2-16,0 0 1 0,0 0 2 0,0 0-4 15,0 0 1-15,-5 0-3 0,5 0-4 0,-5 0-1 16,4 0-6-16,-1 0 2 0,1 5-2 0,-3-1 7 16,1-1-1-16,0 1-2 0,-3-2 5 0,3 1-2 15,1 0 9-15,-1-1 2 0,1 3 1 16,-1-1 1-16,2-1-13 0,-1 1-2 0,0 1-1 15,2 0-4-15,0 0 11 0,0 0-4 0,0 0-1 16,0-1 3-16,0 2 2 0,0 1 5 0,0-2 23 16,0 2 5-16,0-2-10 0,0 4 0 0,4-2-27 15,-1 1 0-15,0 2 7 0,-1 0 2 0,1 0 2 16,0-2-3-16,1 0-2 0,-2 0-4 0,1-2 0 16,-3 2 0-16,0-3 9 0,0 2-6 0,0-2 10 15,0 2-13-15,0 0-5 0,0 1 26 0,-5 1 19 16,-2-1 7-16,5-1-2 0,-1 0-21 0,1 0-26 15,-1 0 5-15,2 1-1 0,-1-1 8 0,0-2-7 16,1 2 5-16,-1-2-3 0,1-1 1 0,1 2 10 16,-4 1 5-16,4 2 3 0,0-1-15 15,0 1 0-15,0 3-15 0,7-1 10 0,-2 2 2 0,1 0-3 16,-1-1-1-16,-2 0 0 0,3-2 2 16,-3 1-8-16,0-1 8 0,-3 0-10 0,0-2-1 15,0-1 9-15,0 0-8 0,0-2 4 0,0 0 4 16,0 0-4-16,-3 2 8 0,3-3-6 0,-5 3 5 15,1-1-6-15,1 1 2 0,3-2 1 0,0 2 0 16,-2-2 2-16,2 3-6 0,0-1 2 0,0 0-7 16,0 0 7-16,0 2-4 0,5-1 12 0,3 4-7 15,-4 0 3-15,4 2 5 0,-3-1-7 0,3 1 2 16,-3-1-4-16,3 1-4 0,-4 1-5 0,3-2 9 16,-4 0-4-16,3 1 4 0,-4-1 0 0,1-1 4 15,-3 0 22-15,0-1 21 0,0-1-4 0,0 0-6 16,0-1-14-16,-7-1-17 0,2-1-4 15,0 0 3-15,-2-1-10 0,4-1-7 0,-3 0 7 16,4-1-5-16,-4 0 12 0,3 1 0 0,0-1 8 16,-1 3-3-16,3-1-3 0,-1 0-6 0,1 3 2 15,1-1-8-15,0 1 5 0,0 1 6 0,0 0-10 16,0 0 10-16,0-1-1 0,0 2-2 0,0-1 10 16,0 0 5-16,0-1-10 0,0 1 1 15,0-2-13-15,-4-1-12 0,0 3 6 0,0-3-3 0,-3 1 11 16,2-1 1-16,0 0-2 0,0 0-1 15,1 1 1-15,-4-3 2 0,3 2 3 0,-1 0 3 16,1 0 1-16,0 0 7 0,2 0-3 0,0 0-5 0,-3 1-2 16,4 3-13-16,2-2 1 0,0 0 5 15,0 1-1-15,0 1 12 0,0-1 0 0,0 1 7 16,0 0-7-16,0 1 5 0,0-2-11 0,0 2 2 16,0 0-2-16,0 0-9 0,-8 1 6 0,2-4-7 15,-1 3 20-15,-2-2-8 0,1 0 15 0,0-3-11 16,0 2-1-16,-1-1 1 0,-1-1 2 0,5 0-6 15,-4-2-6-15,5-1 6 0,-3 0-9 0,4 1 7 16,0-1-4-16,1 1 0 0,2 2-5 0,0 2 13 16,0-1-2-16,0 2 8 0,6 1-3 0,-6 0 9 15,4-1-12-15,1 1 1 0,-4-1 3 0,-1 2-17 16,0 1 9-16,0-1-6 0,0 0 5 16,0 0 1-16,0-3 0 0,0 4-4 0,-8-2 6 15,2-1 0-15,-1-2 9 0,-2 3-5 0,4-2 0 16,-1-3-6-16,1 4 2 0,-1-3-2 0,1 0 0 15,0 2 6-15,5-3-8 0,-3 3 6 0,3-1 0 16,0 2 4-16,0-1-4 0,0 3 0 0,0-3-4 16,0 4-4-16,0-3 8 0,0 2-2 0,5 1 2 15,-5-3-2-15,0-2-8 0,0 3 8 0,0-3-5 16,0 0 1-16,0 1 2 0,0-2 0 0,-5-1-2 16,0 2 0-16,2-2 8 0,2 1-4 0,-3-2 8 15,1 3 1-15,3-1-7 0,-2-1 4 0,1 0-10 16,-2 1 6-16,3 0-4 0,-2 1 0 15,2 0 2-15,0-2 0 0,0 4-9 0,0-2-1 16,-1 1 8-16,-1-1-5 0,2 1 16 0,0-1 0 16,0 0-1-16,0-2-2 0,-1 2-2 0,1-1-4 15,-2-3 5-15,1 1-7 0,1-2 4 0,-4 0 0 16,4 0-9-16,-3 0 5 0,2-1-6 0,-3 3-1 16,4-2 7-16,-3 1 2 0,0 0 4 0,-2 3 9 15,4-2-11-15,-2 3 7 0,0-3-1 16,3 3-5-16,-4 1 3 0,1-2-4 0,1 1-6 15,-2 0 10-15,4-2 0 0,-2 2-4 0,2-1 3 16,-2-1-8-16,2 1 8 0,0-2-1 0,0 2 5 0,0-1-7 16,0-2-2-16,0 0 6 0,0 0-2 15,0 3 1-15,0-2-1 0,0 0-6 0,0-1-2 16,0 0 1-16,0 0-1 0,0-1 0 0,0 1-9 16,-3-2 11-16,3 1-2 0,-4-2 8 0,4 2-2 15,0-2 1-15,0-1-3 0,0 0 0 0,0 3 6 16,0-1-10-16,0 1 3 0,0 0 4 0,-2-2 5 15,1 4 1-15,-1-3 1 0,2 3-3 0,0 0-8 16,0 0-1-16,0 1 4 0,0-2-8 0,0 1 6 16,0 0 0-16,0-1-2 0,0-1-2 15,0 1 0-15,0 0 1 0,0-2-1 0,0 2 2 0,0 0 13 16,0 0-15-16,0 0 14 0,0-1-6 16,5-1-10-16,-5 3 13 0,7-1-7 0,-3-1 2 15,0 2-5-15,-4-3-39 0,0-1-49 0,0-1-69 16,0 0-72-16,2 0-3 0</inkml:trace>
  <inkml:trace contextRef="#ctx0" brushRef="#br0" timeOffset="59451.34">17652 8161 157 0,'0'-1'10'16,"3"-2"-5"-16,-3 2 7 0,0 1-5 0,0-3-9 15,0 3 4-15,0 0-6 0,0 0 14 0,0 0 6 16,0 0 8-16,0 0 5 0,0 0 4 0,0 0-2 16,0 0 1-16,0 0-9 0,-3 0-6 0,3 0-8 15,0 0 3-15,0 0-5 0,0 0 2 0,0 0-2 16,0 0-7-16,0 0 3 0,0 0-8 16,0 3 2-16,0-3-4 0,0 3 1 0,0-3 10 15,0 0-4-15,0 0-5 0,0 2-1 0,0-2-6 16,0 2 3-16,0 0 6 0,0-2 5 0,0 3-4 15,0-1 5-15,0 1 3 0,0 2-1 0,0-1 2 16,0 2-2-16,0 0 0 0,0 1 6 0,0 0 0 16,0 0 8-16,0 1 1 0,0 0-8 0,0-3 6 15,0 4-6-15,0-2-9 0,0-2 3 0,0 1-13 16,0 0 1-16,0-1 5 0,0 2 4 0,0-2 6 16,0 2-9-16,0-1 11 0,0-2-8 15,0 2 5-15,1-2 6 0,-1 1-1 0,3-1-6 16,-1 0 7-16,-2-2-7 0,1 2-9 0,1-1-3 15,0 0 1-15,0 1-6 0,-1 1 11 0,-1 0 12 16,0 4-4-16,0-1 12 0,0 1-8 0,0 3-2 16,0-1-2-16,0-1 0 0,0 1-1 0,0-1 1 15,0 1-7-15,-3-1-1 0,3-2 1 16,-4 1-2-16,3-1 4 0,-1-1 5 0,2-2 0 0,-1 2-4 16,-1-2-3-16,2 1-4 0,0 0 1 0,0-2 1 15,0 2 0-15,0 1-6 0,0-2 1 0,0 2-3 16,0 1 1-16,0-2 4 0,0 5 4 15,0-2-1-15,0 0 8 0,0 2-5 0,0-2 1 16,0 0-1-16,0 3 3 0,0-2-2 0,0 0-1 16,0 0 1-16,0 0-2 0,0-1 0 0,0 1-1 15,0 0 1-15,0-1 0 0,0-1-6 0,0 1 3 16,0-1-1-16,-5 1-5 0,5-2 8 0,0 0 5 16,0 1-3-16,0-1 5 0,0 2-5 0,0-4-6 15,0 3 1-15,0 1 0 0,0-2 0 0,0 1 0 16,0 0 4-16,0 1-7 0,0-4 5 0,0 5-8 15,0-3 3-15,4 0 7 0,-1 2-2 0,-2-1 5 16,1 1 1-16,-2-1-4 0,0 1 3 0,0-1-1 16,0 0-4-16,1 1 3 0,-1-2-3 0,0 2 2 15,0-1 3-15,0 1 1 0,2 2-4 16,-2-2 1-16,0 0 1 0,0 2-8 0,0-2 12 16,0 0-4-16,0 3 3 0,0-1 2 0,0-2-1 15,0 1 1-15,-5 2-6 0,5-3-3 0,-4 1 2 16,0-1-4-16,1 0-3 0,2-1 1 0,-3 0-3 15,0 1 9-15,4-1 3 0,-1 1 8 0,-3-1-8 16,4 1-3-16,-2-2-2 0,1 2 6 0,-1 0-1 16,2 1 3-16,-1-1-3 0,1 1-5 0,0-1 0 15,0 1 0-15,0 0-4 0,0 2-7 0,0-2 6 16,0 1-4-16,-2-3 12 0,2 4 12 0,0-2-4 16,0 1-2-16,0-1-3 0,-1 0-6 0,1 0 4 15,0-1-4-15,-3-1 3 0,2 2-3 16,0-1 6-16,-1 0-2 0,1 0-8 0,1-1 6 15,-4 0-6-15,4 1 4 0,0-1 2 0,0 1 0 16,0-1-4-16,0 1-4 0,0-1 6 0,-1 1-2 16,1-1 2-16,0-1 4 0,0-2-2 0,0 3 4 15,0-4-6-15,0 4 5 0,0-2-6 0,0-1 6 16,0 2 5-16,0 0 6 0,0 3 8 0,0 0-12 16,0 0 4-16,0 2-12 0,0-2-4 0,0 2 4 15,0 2-8-15,0-1 2 0,0 1 10 0,0-2-5 16,0 0 1-16,0 2 3 0,0-2-7 0,0 1 0 15,-4-1 6-15,4 0-2 0,0-2 3 0,0 2-1 16,0-2 4-16,0 0-8 0,0-2-4 16,0 0 0-16,0 1-6 0,0-1 4 0,0 1 1 15,0-1-5-15,0 1 2 0,0-1 6 0,0 4-5 16,-7 0 5-16,7 1 2 0,-5 1 2 0,1 0-1 16,2 0 3-16,0 1-6 0,-1-1 0 0,0-1 4 15,0 2-1-15,1-3-1 0,1 2-2 0,-1-2 2 16,0 1 2-16,2-2 0 0,-3 2 1 0,3-4-1 15,-3 3-6-15,3-3 10 0,0-1 3 0,-4 4-7 16,3-4 9-16,-2 1-15 0,0 1 0 0,0-1 2 16,-2 2-5-16,1 0 10 0,0-1-3 0,0 5-2 15,0-1 0-15,1-2 0 0,0 3-3 16,0-1 7-16,-2 2-2 0,2-5-4 0,2 5 0 16,-3-3 0-16,1 1 5 0,2-2-1 0,-2-2-2 15,2 2-2-15,0-2 0 0,1 0-3 0,-4 0 5 16,4-2 7-16,0 0-10 0,-4-1 6 0,4-1 1 15,0 2-8-15,0 0 6 0,0 0 4 0,-2 0-6 16,2 0 11-16,-3 0-9 0,3 2 0 0,-3 1-2 16,3-1-4-16,-1 1 0 0,-1 0 8 0,0 1 2 15,1 3-12-15,-1-3 16 0,2 2-12 0,0-3 0 16,0 0 11-16,0 1-12 0,0 0 8 0,-1-3-3 16,1-1-2-16,-3 0 8 0,3 0-8 0,-1-2 0 15,1 1-2-15,0-3 0 0,-1 0 0 0,1 0 2 16,0 0 4-16,0 0-1 0,0-2 1 15,0 2 0-15,0-1-4 0,0 0 4 0,0-2 2 16,0 2-5-16,0 1 1 0,0-3-6 0,-4-1 3 16,4 4-5-16,-1-1 2 0,-2-2 1 0,3 0-1 15,0 0 5-15,0 1-8 0,0-1 1 0,0 2 1 16,0-2 1-16,0-1 4 0,0 3 4 0,0-2-8 16,0 0 10-16,0 1 3 0,0 2 0 0,0 0-3 15,3 1-6-15,-2 0 0 0,3 1 2 0,-3 2 2 16,3-1 2-16,-3 2-4 0,1-2-6 0,-1 2 0 15,1-2 2-15,0 0-2 0,-2 0 6 16,0-2-2-16,0 2-4 0,0 2 6 0,0-4-6 16,0 1 0-16,0 0-3 0,0 1-1 0,0 1 7 15,0-3 2-15,0 0 3 0,0 2 2 0,0 2-8 16,0-4 4-16,0 2 3 0,0 1-1 0,1 0 0 16,2-3-2-16,2 4-4 0,-5-1 0 0,4 1 0 15,0-2 4-15,-3 3 0 0,0-3-4 0,2 2 2 16,-3-3 4-16,1 1-2 0,-1 0 6 0,0-2-2 15,0 1-10-15,0-1 2 0,0-1 0 0,0-2 2 16,0 2-4-16,0-1 4 0,0-3-4 0,0 3 0 16,0-1 10-16,0-2-12 0,0 4 2 0,0-3-1 15,-4 2-3-15,4 0 10 0,-2-2-6 16,2 2 2-16,-4-1 0 0,4 2-1 0,0-2-1 16,0-1 11-16,0 0-7 0,0 0 4 0,0 0 2 15,0 1-4-15,0-2 3 0,0 0-1 0,0 0 4 16,0 0-3-16,0 0-3 0,0 0-2 0,0 0-2 15,0 0-3-15,0 3-3 0,0-3 4 0,0 0 3 16,0 1-7-16,0 0 4 0,0 1 1 0,0-1 1 16,0-1 3-16,0 3 3 0,0-2 2 0,0 1-8 15,0-1-7-15,0 0-4 0,0 0-18 0,0-1-12 16,0 0-15-16,0 0-1 0,0 0-6 0,0 0-7 16,0 0-27-16,0 0-5 0,0-5-39 0,0 1 0 15,0-1 32-15</inkml:trace>
  <inkml:trace contextRef="#ctx0" brushRef="#br0" timeOffset="62120.06">17794 11014 68 0,'1'0'3'15,"-1"0"-1"-15,4 3 0 0,-3-3-2 0,2 0-9 16,-1 0 9-16,0 0-7 0,1 0 9 0,0 0 5 15,-1-4 1-15,2 0-1 0,2 1 0 16,-2 1-5-16,0-1-2 0,0 3 8 0,-1 0-9 16,2-1 1-16,1-2-11 0,-3 3 0 0,2 0 2 15,-1 0 7-15,0 0 4 0,1 0 1 0,-2 0-1 16,2 0 5-16,-1 0-4 0,1 0 7 0,-2 0 6 16,2-1-6-16,-2 1-5 0,3-2 0 0,-2 1 2 15,1 0-2-15,0 1 5 0,0-3-3 0,2 0-7 16,-3 1-2-16,0 0-1 0,6-1-2 0,-3 0 0 15,-2 2-2-15,3-2 5 0,-3 0 1 0,0 1 2 16,2 0 3-16,-1 1 9 0,1-3-2 0,-1 4 2 16,-2 0-2-16,4-2-5 0,-3-1 1 0,2 3 2 15,-1-2-8-15,-2 1-1 0,1-1-3 16,1 2-7-16,1-2 4 0,1 2 1 0,-3 0 2 16,2 0 1-16,0 0 1 0,-1 0-1 0,3 0 9 15,-2 0-1-15,-1 0 10 0,1 0-14 0,0 0 3 16,1 0-9-16,-2 0 4 0,1 0 2 0,1 0-12 15,0 0 6-15,-2 5-7 0,1-3 7 0,2 1 4 16,-3-1 7-16,1-2 1 0,1 0 1 16,1 3-4-16,-1-2-3 0,0-1-2 0,0 0 0 0,3 0 5 15,-3 0-7-15,0 0 2 0,-2 0-3 0,3 0-2 16,1 0 5-16,-2 0-5 0,-1 0 5 0,1 0-7 16,1 0 4-16,-1 0 3 0,1 0-6 0,-1 0 11 15,-2 0-17-15,6-4 9 0,-3 4 5 0,0-2-6 16,-2-1 16-16,3 3-1 0,0-2-8 15,-2 1 6-15,1-1-9 0,-1 0 1 0,-1 2 1 16,1-1-9-16,1 0 3 0,0-2-4 0,3 3 3 16,2 0 0-16,0 0-1 0,5 0 6 0,1 0 2 15,1 0 0-15,1 0 10 0,-1 0-10 0,-1 0 0 16,0 0-4-16,0 0-5 0,-4 0-3 0,-1 0-1 16,1 0 4-16,1 0 1 0,3 0 2 0,3 0-1 15,3 0 0-15,4 0 0 0,1 0 2 0,6 4 1 16,-1-1 9-16,3 2-1 0,-3-5 3 0,0 5-3 15,-5-2-1-15,-1-1-25 0,-3 0-17 16,-3-1-4-16</inkml:trace>
  <inkml:trace contextRef="#ctx0" brushRef="#br0" timeOffset="63316.2899">19101 10985 82 0,'3'-3'11'0,"0"-2"11"0,2 3 7 0,2-2 16 16,0 0 12-16,0 1 0 0,-1-1-5 0,-1-1-15 15,1 5-22-15,0-3-13 0,1-1-5 0,1 3 1 16,-4-3-5-16,3 4 7 0,0 0 3 0,-2-1 13 16,2 1 9-16,-3 0 24 0,5 0 6 0,-4 0-3 15,0 0-10-15,0 0-23 0,3 0-6 0,-1 0-6 16,2 0 4-16,-3 0-9 0,2 0 7 0,3 0-7 16,-1 0 5-16,1 0 10 0,4 0-5 0,0 0 1 15,2 0 4-15,2 0-12 0,2 0 4 0,2-4-3 16,1 4-1-16,-1 0-5 0,5 0-1 15,-1 0-1-15,1 0-4 0,2 0 3 0,3 0-7 16,-3 0 7-16,-1 0-1 0,-3 0 4 0,1 0 5 16,0 0-5-16,-2 4-1 0,0-3-3 0,-3 2-1 15,1-1 5-15,1 0 1 0,1 3 1 0,-2-5 6 16,2 5-5-16,-2-1-1 0,-1-3 2 0,1 3-6 16,0-1 0-16,-2 0-7 0,-2-2 0 0,1 0-8 15,1 1-1-15,-4 0 5 0,2-1-8 0,0-1-5 16,-3 1-13-16,3-1-5 0,-3 1 5 0,3-1 5 15,-5 0 15-15,2 0-1 0,-3 0 6 0,2 0 5 16,-4 0 6-16,2 0 4 0,-5 0 5 16,3-3-5-16,0 3 10 0,-3-5-7 0,0 4-6 15,-2-2 2-15,3 0-9 0,-2 2-3 0,-1 0 5 16,1-1-2-16,-2 2 0 0,0 0 0 0,0 0 1 16,2 0 1-16,-3 0 3 0,1 0 11 0,0 0-2 15,-1 0 6-15,1 0-9 0,-3-1 3 0,4 1 0 16,-2-1 0-16,0-2 2 0,0 3-7 0,-2 0-3 15,3 0-1-15,-2 0 6 0,0-2 2 0,1 2 1 16,-3 0-3-16,3 0-8 0,-4 0-2 0,4 0-1 16,1 0-5-16,-1 0 7 0,0 0 7 0,-3 0 5 15,1-3 6-15,1 3-3 0,-1 0-4 16,-2 0-1-16,1 0-3 0,1 0-7 0,0 0-31 16,-2 0-28-16,0-2-13 0,0 2-21 0</inkml:trace>
  <inkml:trace contextRef="#ctx0" brushRef="#br0" timeOffset="64477.63">17825 10590 116 0,'0'0'8'0,"0"0"-1"0,0 0 0 0,0 0-2 16,0 0-3-16,5 0-4 0,-2 0 7 0,1 0 7 15,-1 0 10-15,-3 4 24 0,3-2 8 0,-1-1-5 16,1-1-9-16,0 3-19 0,-2-2-6 0,2 0-2 16,1 1-5-16,-3-1-6 0,4-1-4 0,-2 0-3 15,4 0-11-15,-2 0 9 0,4 0 0 0,-1 0 4 16,-2 0 6-16,6 2 6 0,-2-2-9 0,1 0 5 15,2 0 6-15,0 0-2 0,0 2 7 0,0-1 8 16,5 0-8-16,-4 0-2 0,3 1-1 16,3 1-12-16,-3-2 1 0,3 0-3 0,-1 1-7 15,3-2 3-15,-1 1 1 0,1 0 0 0,0 1 1 16,3-2 0-16,-3 1 3 0,1-1 0 0,-1 0 10 16,3 0-10-16,-1 3 11 0,-3-2-7 0,4 0-4 15,0 1 10-15,-1-1-10 0,1 0 2 0,1 0-2 16,-1 1-9-16,0-1 2 0,-2 2 2 0,3-2-3 15,-5-1 12-15,2 0-6 0,-1 3 2 0,2-2-3 16,-2-1-1-16,3 0-1 0,1 0 7 0,-3 0 3 16,6 0 2-16,-4 0 0 0,-1 0-3 15,0 0-2-15,2 0 1 0,0 0-5 0,-3 0 4 16,2 0-2-16,-5 0-3 0,5-4 1 0,-1 0-7 16,1 3 7-16,1-2-4 0,-3 2 3 0,2 0 3 15,0 1-10-15,-1 0-6 0,-1 0 19 0,-2 0-13 16,-2 0 8-16,1 0-3 0,0 0-13 0,-1 0 4 15,-3 0-9-15,1 0-11 0,-1 0-5 0,1 0 5 16,-2 0 8-16,0 0 17 0,1-4-2 0,2 1 10 16,0 2 1-16,0-1-2 0,0 1 0 0,1 0-6 15,2-1-11-15,1 1 2 0,-1 0 0 0,1 1 3 16,-1-3 4-16,2 3 1 0,0 0 1 0,4 0-3 16,-1 0 11-16,6 0 2 0,1 0 4 0,5 0 4 15,0 0-9-15,2 5 6 0,-1-1-6 16,-2-1 1-16,2 0-10 0,-4-1-26 0,-4 1-2 15</inkml:trace>
  <inkml:trace contextRef="#ctx0" brushRef="#br0" timeOffset="65811.7399">17970 10219 184 0,'0'3'-4'0,"0"-3"-1"15,0 2-2-15,0 0 7 0,0-1 10 0,0 1 8 16,0-1 7-16,0 0-6 0,0 0 3 0,5 1-10 16,-3-1 1-16,1-1-3 0,1 0-5 0,0 0 2 15,1 0 2-15,2 0 12 0,2 0 5 0,2 0 2 16,3 0-12-16,-1 0-9 0,0 0-9 15,8 0 9-15,-2 0 4 0,-1 0 8 0,3 0-3 16,-4 0-6-16,0 0-6 0,2 0-6 0,-4 0 1 16,0 0-6-16,0 0 9 0,-1 0-6 0,0 4 8 15,0-4 3-15,-1 2 1 0,-2-2-4 0,3 2-3 16,-3-1-2-16,3 1-3 0,-1-1 4 0,3-1-14 16,-2 1 7-16,3 1-2 0,3-2 6 0,-2 1 12 15,4-1 0-15,-2 0-1 0,3 0 3 0,1 0-8 16,-4 0-3-16,3 0 0 0,0 0-9 0,1 0 1 15,1 0-1-15,-2 0 4 0,0 0 1 0,2 0 15 16,-1 0-4-16,-3 0 1 0,-1 0-6 16,1 0-5-16,-4 0 0 0,1 5-6 0,-4-1 5 15,2-1-5-15,-4-2 7 0,6 0-3 0,-5 1 15 16,2-1-2-16,0-1-1 0,3 0 3 0,-1 3-10 16,1-3-2-16,2 1-1 0,0 0-9 0,3-1 0 15,-1 2 3-15,4 0-11 0,-5-1 4 0,4-1-6 16,-2 3 1-16,-1-2 0 0,-1 2 0 0,1-3-12 15,-1 3-4-15,-4-2 5 0,0 0 1 0,1 1 17 16,-2 0 2-16,-2-2 0 0,-2 2 5 16,0-1-6-16,2-1 6 0,-1 2 8 0,-1-1-7 0,-1-1-8 15,0 1-9-15,3-1-3 0,-1 0 8 16,6 0 8-16,-4 0 8 0,5 0-2 0,3 0 3 16,-1 0 1-16,3 0-7 0</inkml:trace>
  <inkml:trace contextRef="#ctx0" brushRef="#br0" timeOffset="67157.08">17898 9789 170 0,'5'0'-2'15,"2"0"-1"-15,2 0-1 0,-3 0-1 0,2 0 9 16,-1 0 8-16,7 0 5 0,-6 0 5 0,0 0 1 16,6 0-6-16,-6 0 2 0,4 0 0 0,-2 0 12 15,1 0 4-15,0 0-11 0,1 0 3 0,0 0-19 16,3 0 7-16,-2 0-1 0,4 0 1 0,-1 0-2 15,2 0-4-15,-1 0-1 0,-2 0 0 0,3-2-3 16,-2 2-5-16,3 0 3 0,-3 0 10 0,3-2 23 16,-1 2 11-16,0-1-1 0,1-1-8 0,2 1-23 15,2-1-12-15,1 0-1 0,3 0-6 0,1 1 6 16,2-1-7-16,3-1 6 0,0 3-1 16,3 0-1-16,-2-2 3 0,1 0-4 0,0 2 0 15,-1-1 8-15,0 0 1 0,-1-2 0 0,3 3-2 16,1-2-3-16,2 1-6 0,2-3 4 0,1 3-3 15,1-3 1-15,-1 3 6 0,-2-3 0 0,5 4 3 16,-5-3-5-16,-1 1-1 0,-3 0-4 0,-2 1-1 16,-1 0 0-16,-2 1-7 0,-1 0 4 0,-3 0 0 15,2 0 3-15,-6 0 8 0,1 0-6 0,-3 0 9 16,4 0-5-16,-3 0 2 0,-3 4-6 0,0-2 2 16,-3 1-2-16,4-3 4 0,2 4 2 0,-4-3 3 15,4 3 0-15,0-1-1 0,2 0-4 0,0 2-6 16,3-1-11-16,1 1-24 0,2-2-15 15,0 2-9-15,4-1 11 0,0-1 21 0,1 1 21 16,-4-1 4-16,2 0-1 0,-3-1 0 0,-2 0 4 16,-1 1-4-16,-4-1 3 0,-1 1 1 0,-1-2-4 15,-7 0 5-15,2-1-1 0,-8 0-4 0,0 0 5 16,-2 0-5-16,2 0 3 0,-4 0 6 0,-2 0-5 16,1 0 4-16,1 0 3 0,-4 0-2 0,3 0 3 15,-3 0-5-15,1 0-4 0,1 0-1 0,0 0 7 16,-2 0 0-16,0 0 3 0,0 0 2 0,1 0-11 15,1 0-1-15,-1 0 2 0,2 0-11 16,-1 0-14-16,-1 0-12 0,1 0-9 0,1 0 4 16,-1 0 14-16,-2 0 20 0,5 0-3 0,-4 0 0 15,1 0-25-15,-1 0-5 0</inkml:trace>
  <inkml:trace contextRef="#ctx0" brushRef="#br0" timeOffset="68380.2099">18057 9394 109 0,'9'0'18'0,"-1"0"1"0,-1 0 5 0,3 0 22 15,3 0-8-15,-2 0 14 0,4 0 4 0,2 0-26 16,-2 0-8-16,1-2-15 0,1 0-8 0,-1 2 8 16,3 0-2-16,2 0 7 0,-4 0-1 0,2 0-2 15,-1 0 1-15,2 0-5 0,-1 0 2 0,-1 0-3 16,4 0-4-16,0 0 1 0,-2 0-2 0,6 0 4 16,4 0-4-16,0 0 3 0,0 0 7 0,9 0-4 15,1 0 4-15,-1 0 0 0,8 0-8 16,-1 0 3-16,3 0-2 0,3 0-2 0,3 0 0 15,-2 0 1-15,4 0 1 0,-3 0-4 0,1 0-1 16,-3 0-4-16,0 0 2 0,0 0 3 0,-2 0 0 16,-2 0-3-16,0 0 1 0,-5 0-1 0,3 0-1 15,-4 0 6-15,-1 0 0 0,-4 0-4 0,0 0 4 16,-5 0 0-16,-2 0 0 0,-3 0 2 0,-5-5 2 16,2 2-9-16,-4 1 3 0,0 0 4 0,0-3 2 15,-1 4 1-15,-3-3 0 0,-1 4-7 0,0-3 6 16,-3-1-6-16,-2 3 7 0,-1 0-3 0,-2-2-5 15,-2 3 10-15,2 0-9 0,-4-2 4 16,2 1 1-16,2-1-4 0,-1 2 1 0,0-2-4 16,-1 2-7-16,0-1 9 0,-2 0-1 0,2 1-1 15,1 0 12-15,-5 0-12 0,4 0 4 0,-3 0-2 16,2 0-5-16,0 0 9 0,-1 0-2 0,-1 0 0 16,2 0 0-16,2 0-5 0,-3 0-1 0,1 0 3 15,-4 0-1-15,3 0 4 0,-2 0-8 0,-1 0-1 16,4 0 0-16,-3 4-2 0,1-2 8 0,0 1 3 15,-1-3 1-15,-1 3-4 0,2-2 3 0,-1 0-2 16,1 1-7-16,0 0 8 0,-2-2-6 0,2 3 5 16,-2-3 2-16,1 3-5 0,1-1-2 15,2-2 1-15,-3 4 3 0,2-3 5 0,1-1 1 16,-1 2 1-16,-1 0 1 0,1-1 4 0,2 1-11 16,-3 0 9-16,3-1-7 0,-2 1-5 0,0 0 6 15,-1 0-6-15,1-2 5 0,1 3 0 0,-3-1 0 16,1-2-3-16,-2 0-11 0,1 1-4 0,-1-1-3 15,0 0 4-15,0 0 4 0,0 0 10 0,0 0-6 16,4 0-29-16,-4 0-8 0,0 0-36 16</inkml:trace>
  <inkml:trace contextRef="#ctx0" brushRef="#br0" timeOffset="69348.95">18018 8981 143 0,'8'4'3'0,"2"-3"-1"0,-2 1 0 16,1 0 1-16,-2 1 0 0,7-2 11 0,-5 2 10 15,5-2 17-15,-1 2 24 0,3-3-5 0,-2 1-7 16,3-1-27-16,3 0-21 0,-2 0-12 0,4 0 4 16,-1 0 4-16,1 0-2 0,3 0 1 0,1 0 0 15,-2 0 0-15,3 0 3 0,-1 0-5 0,1 0 2 16,-2 0-1-16,2 3-6 0,-2-1 10 0,0 1-6 16,-2-3 4-16,4 2-1 0,-2 0-3 0,0 1 3 15,4-1 0-15,-1-2 3 0,1 5-1 0,1-5 0 16,1 1-6-16,1 1 1 0,1 0-2 15,4-1-1-15,-3 0 6 0,5 0 2 0,0 1 3 16,-2-1-1-16,0 0-6 0,3-1-1 0,-1 0-4 16,-3 3 3-16,2-3 6 0,-3 0-4 0,3 0 4 15,-5 0-2-15,0 0-2 0,1 0 0 0,-3 0 9 16,3 0-3-16,-3 0-2 0,1 0 3 0,1 3-5 16,-1-3 0-16,-1 0 3 0,-2 0-1 0,-3 0 0 15,1 0-6-15,-6 0-6 0,-4 0-4 0,1 0 2 16,-4 0 5-16,2 0 5 0,-4 0 4 0,-2 0-4 15,2 0-2-15,0 0-1 0,-2 0 0 0,-2 0 8 16,1 0 1-16,-5 0 1 0,0 0-1 16,0 0-6-16,-1 0 2 0,-1 0 2 0,-1 0-1 0,1 0 5 15,-2 0-10-15,0 0 6 0,2 0 1 16,-1 0-4-16,-1 0 4 0,2 0-6 0,-2 0-3 16,0 0 1-16,3 0 0 0,-1 0 1 0,-1 0 1 15,2 0-1-15,1 0-1 0,0 0 9 0,-3 0-15 16,3 0-32-16,-1 0-11 0,0 0-42 0</inkml:trace>
  <inkml:trace contextRef="#ctx0" brushRef="#br0" timeOffset="70319.38">18047 8645 75 0,'10'2'1'0,"0"0"1"0,0-2 0 16,0 0 8-16,2 0 9 0,-3 0-4 0,4 0 7 15,1 2 4-15,2-2-9 0,2 1 17 0,2-1-5 16,-1 0-1-16,5 2 1 0,-1-2-8 0,4 1 7 16,0 0-5-16,1 0-4 0,2 1-6 0,4-1-8 15,-2 0-5-15,5-1-4 0,0 3 8 0,3-2-6 16,0 2 7-16,0 0 9 0,1-1-10 0,-2 1 6 15,3-1-13-15,-6 1-2 0,3 2 5 16,-2-3 1-16,-1 0 1 0,1 3 2 0,-2-2-4 16,1 0 0-16,2-1 1 0,-4 2 5 0,1-1-4 15,0 0 0-15,0 1-2 0,1-1-8 0,0 1 5 16,1-2-3-16,1 1 3 0,0-1 3 0,3-1-2 16,-5 1-1-16,4-1 4 0,1 0-11 0,-2-1 1 15,-1 0 2-15,0 0-7 0,0 0-12 0,-2 0-24 16,-1 0-16-16,0 0 4 0,-3 0 22 0,-2 0 25 15,-2 0 10-15,-1 0 10 0,-3 0-7 0,-5 0 6 16,0 0 1-16,-8 0-7 0,0 0 4 0,-5 0-4 16,-3 0-1-16,1 0-2 0,-1 0 0 0,-3 0 3 15,0 0 2-15,0 0 0 0,0 0 6 16,0 0-6-16,0 0-6 0,0 0-1 0,0 0-3 0,-3 0 1 16,3 0-2-16,0 0-6 0,0 0-11 15</inkml:trace>
  <inkml:trace contextRef="#ctx0" brushRef="#br0" timeOffset="71261.27">18074 8309 123 0,'3'0'-4'0,"1"0"16"0,0 0-2 0,2 0 5 15,3 0 2-15,-1 0-1 0,4 0 17 16,3-3 29-16,1 0-1 0,4 1-11 0,1-1-13 15,3 2-32-15,-2-2 4 0,2 3-2 0,-1-1-5 16,3 1 3-16,-4 0-7 0,3 0 1 0,-1 0 2 16,0 0-4-16,-1 0 4 0,0 0-1 0,3 0-1 15,-2 5 4-15,1-5-4 0,0 3-1 0,1-1 0 16,3 1-3-16,1 0 6 0,0-2 1 0,1 0-4 16,1 1 1-16,2 0-3 0,-1 1-3 0,2-1 7 15,2 0-7-15,-2-1 9 0,5 3 3 0,-2-3-7 16,1 1 6-16,0 0-8 0,4-2-1 0,-4 3 2 15,3-3 3-15,-2 0 3 0,1 0-8 16,-1 0 8-16,-1 0-3 0,-1 0-5 0,-1 0 7 0,-4 0-6 16,-3 0 6-16,-1 0-2 0,-6 0 4 15,-2 0 1-15,-5 0-12 0,-2 0 7 0,-6 0 3 16,1 0-1-16,-5 0 5 0,0 0-5 0,-4 0-4 16,0 0-3-16,0 0 3 0,0 0 4 0,0 0-6 15,0 0 6-15,0 0-9 0,0 0 0 0,0 0 7 16,0 0 2-16,0 0 3 0,6 0-8 0,-6 0-4 15,7 0-11-15,-3 0-17 0,3 0-3 0,-2 0-12 16,2 0-2-16,-2 0 21 0,-2 1-8 0,2-1-9 16</inkml:trace>
  <inkml:trace contextRef="#ctx0" brushRef="#br0" timeOffset="72088.01">18238 8020 129 0,'17'0'0'0,"1"0"5"16,1 3 3-16,4-3 8 0,1 0-9 0,2 0-4 15,1 0-6-15,3 0 0 0,0 0 13 0,0 0 0 16,0 0 8-16,3 0-7 0,0 0-4 0,0 0-2 16,0 0 0-16,0 5-6 0,1-1 2 0,0-1 1 15,-2-1 0-15,1 3 3 0,1-2 4 0,-4 1-4 16,5 0-2-16,-5-1-5 0,1 1 2 0,-1 0 2 16,2-2-4-16,-1 1 9 0,0 2-7 0,-1-1 4 15,-2-1 4-15,2 1-4 0,0-1 3 16,-2-1-2-16,-1 1-2 0,3-1 1 0,-3 1-1 15,1 0-8-15,-1-2 5 0,-2 0-3 0,1-1 3 16,-7 0 3-16,1 1-3 0,-4 2 5 0,2-3-7 16,-9 0-1-16,2 0 1 0,-5 0-1 15,-1 0 3-15,0 0 0 0,-3 0-7 0,-1 0 6 0,-1 0-5 16,0 0 6-16,0 0 2 0,0 0-9 0,0 0-5 16,0 0-7-16,0 0-2 0,0 0 6 0,0 0 1 15,0 0 6-15,0 0-1 0,0 0-20 0,0 0-15 16</inkml:trace>
  <inkml:trace contextRef="#ctx0" brushRef="#br0" timeOffset="73380.48">19519 10294 157 0,'6'0'1'0,"-2"0"-1"16,1-4 5-16,2 4 12 0,-2 0 11 0,2 0 8 15,-4 0 9-15,2 0-3 0,-2 0-13 0,2 0-3 16,-2 0-15-16,-3 0-1 0,4 0-6 0,-4 0 5 15,4 0-2-15,1 0-2 0,-4 0 11 0,4 0-4 16,0 0 6-16,1 0 1 0,5 0-7 0,-1 0 4 16,3 0 6-16,0 0-4 0,2 0 4 15,2 0-11-15,-2 0-10 0,2 0-6 0,1 0-4 16,0 0 4-16,3 0 1 0,-4 0 0 0,7 0 6 16,-1 0-9-16,3 0-1 0,0 0-1 0,5 0-1 15,-6 0 13-15,4 4-1 0,-2-4 9 0,-1 3 3 16,1 0-12-16,-3-1 4 0,-1 0-6 0,-2-1 0 15,-1 0 0-15,-1 0 2 0,-4 1-6 0,-1-2 0 16,-2 1 4-16,-2 0 2 0,-5-1-4 0,3 0 2 16,-4 1-2-16,0-1-9 0,-1 0 10 0,0 0-10 15,-1 2 7-15,1-2 1 0,0 0-4 16,0 0 3-16,2 2 1 0,-1-1 4 0,0-1 3 16,1 1-2-16,-2 0-4 0,2 1-9 0,-2-1 2 15,1 0-12-15,-1-1 5 0,-1 0-2 0,1 2-1 16,-1-2 12-16,-2 0-5 0,0 1 7 0,0-1-4 15,0 0 4-15,0 0-8 0,0 0-9 0,0 0-27 16,0 0-17-16,0 0-6 0,0 0-7 0</inkml:trace>
  <inkml:trace contextRef="#ctx0" brushRef="#br0" timeOffset="75364.26">17563 11129 21 0,'0'0'6'0,"3"0"3"0,0 0-1 16,-1 0 1-16,-2 0-4 0,0 0 5 0,0 0 0 15,0 0 6-15,0 0-4 0,0 0-4 0,0 0-3 16,0 4 0-16,0-4-2 0,-5 2 4 0,2 0-3 15,3 0-3-15,-5-2-1 0,2 3-5 0,2-3 5 16,-1 0-1-16,-1 0 4 0,3 0-5 0,-3 0 2 16,1 0-5-16,1 0-2 0,-1 0 0 15,2-5 4-15,0 5 5 0,0 0 0 0,0 0-2 16,0-2 8-16,0 0-3 0,0 0 4 0,0 0 18 16,0 0 5-16,0 1 24 0,0 0 9 0,0-2-7 15,0 3-20-15,0-1-18 0,0-1-13 0,0 1-6 16,0-2 1-16,0 2-5 0,0-3 3 0,0 4 0 15,0-5 1-15,0 5 1 0,0-3-5 0,0-1-1 16,0 3 8-16,0 0-6 0,0-2-2 0,0 3-3 16,0-1-7-16,5-2 7 0,-5 3 2 0,0-2 14 15,0 0-6-15,0 1 4 0,0-2 6 16,0 2 3-16,0 0 5 0,0 0 7 0,0-1-7 0,0 1-1 16,0-2 12-16,0 2 2 0,0-1-3 15,0 0-10-15,0-1-10 0,3 1-11 0,-3 0 6 16,6 0-6-16,-3 0 2 0,-2 0 7 0,3-1-6 15,-1 2 3-15,0-2 1 0,-1 0-3 0,0 2-2 16,-1 0 1-16,-1-1-6 0,0 2-6 0,0 0 5 16,0 0 0-16,0 0-3 0,0 0 7 15,0 0-2-15,0 0-1 0,0 0 10 0,0 0-9 0,0 0 16 16,-3 0-1-16,1 3-6 0,-1 1-1 0,0-1-2 16,3-2-1-16,-1 2 1 0,-2 0 5 0,2-1-3 15,1 0-6-15,0-1 2 0,-3 1-2 0,3-2-6 16,0 3 11-16,0-3-8 0,0 1 3 0,0 0 1 15,0 1-1-15,0-1 4 0,0 2 1 16,0-2 1-16,0 2 12 0,0 1 1 0,0 0 5 16,0-2-4-16,0 2-15 0,0 1 12 0,0 1-6 15,0-2 8-15,0 1 1 0,0 0-7 0,0 2 0 16,0 0-10-16,0-2 1 0,0 2-2 0,0 0-4 16,0-2 2-16,0 2 0 0,0-2 10 0,0-1-3 15,0 3-5-15,0-3 0 0,0 1-2 0,0-1 4 16,0 1 4-16,0-1-3 0,0 2 1 0,0-3-6 15,0 1 11-15,0 0-3 0,3 0-5 0,-3 0-1 16,1-1-13-16,-1-2 5 0,0 2-3 16,0-1 5-16,3 1-1 0,-3-2 5 0,0 3 0 15,1-4 5-15,-1 4 4 0,0-3-7 0,0 5 4 16,0-5-10-16,0 4 8 0,0-2 5 0,0 1 7 16,0 1 6-16,0 0-8 0,0-1-1 0,0 0-11 15,-5 0-4-15,5 1 3 0,0-2-10 0,-3 1 5 16,0 0 0-16,0 0-1 0,3 0-1 0,0-3 2 15,0 3 10-15,0-4 4 0,0 3 1 0,0-2 2 16,0 0-13-16,0 1-2 0,0-1 1 0,0 3 4 16,0-4-5-16,0 5 4 0,0-5 4 0,0 4-10 15,0-1 2-15,0 1 4 0,0 0-7 0,0-2-1 16,0 3 2-16,0-2-2 0,0 1 8 16,0 0-8-16,-3 0 14 0,0-1-12 0,3-2 6 15,0 2 6-15,0-1-10 0,0 1 8 0,0-2-3 16,0 1-3-16,0 0 2 0,0-2-2 0,0 4 4 15,0-4 2-15,0 3 5 0,0-1-7 0,0 1-6 16,0 0-2-16,0-2-6 0,0 2 10 0,3-1-3 16,-3 0 1-16,0 2 2 0,3-2-4 15,-3 2 2-15,0-1 4 0,0-1-7 0,0 3 1 0,0-3 0 16,0 1 2-16,0 2 6 0,0-4 2 0,0 3-3 16,0-1 5-16,0 1-8 0,0-3 7 0,0 3 1 15,0 0-8-15,0 0 5 0,0-3 1 0,0 2-2 16,0-1-4-16,0 1-4 0,5 1-5 15,-5-4 5-15,1 5 2 0,-1-5 4 0,0 4 0 16,0-3-13-16,0 1 9 0,0-1 2 0,0 0-8 16,0 2 14-16,0 0-12 0,0-1 0 0,0-2 4 15,0 3-1-15,0 0 6 0,0-1 5 0,7 2-1 16,-7-1 7-16,0 0-14 0,0-1 2 0,0 1 1 16,4-2 1-16,-4 2 2 0,0-1-2 0,0 1-10 15,3 1-3-15,-3-3 1 0,0 3-1 0,0-1 7 16,0-1-2-16,2 1 8 0,0 1-4 0,-1 1 0 15,-1-3 2-15,0 2-2 0,0-1 5 16,0 0 1-16,0 2-4 0,2-2 5 0,1 1-1 0,-3-1-2 16,0 2 4-16,0-2-8 0,0-1-6 15,3 2 2-15,-3-1 0 0,2-1 4 0,-1 1 0 16,-1 1 2-16,0 0-6 0,2-3-5 0,-1 3 5 16,0 0-4-16,2 0 8 0,-3-1-3 0,0 1 6 15,1 0 1-15,-1-1 4 0,0 3 1 0,0-2-11 16,0 1 6-16,0 0-12 0,0-1 10 0,0 0 0 15,0 3-4-15,0-3 6 0,0 2-6 0,0-2 2 16,0 3 4-16,-5-2-2 0,2 0 2 0,3 2 4 16,-1-2-12-16,-1 2 8 0,-1-2-6 0,3 0-4 15,-3 1 8-15,1-1-8 0,2-1 4 16,-1 1-7-16,1 0 7 0,0-1-4 0,0 2 10 16,0-4 7-16,0 2-9 0,0-1 6 0,0-1-6 15,0-2-6-15,0 0 6 0,0 0-8 0,0 0 4 16,0 0-15-16,0 0-37 0,0-5-41 0,3 1-58 15,3 0-35-15,-3 0-33 0,1-2 39 0</inkml:trace>
  <inkml:trace contextRef="#ctx0" brushRef="#br0" timeOffset="76418.34">17880 11243 129 0,'0'0'3'0,"0"4"4"15,0-4 24-15,0 3 19 0,0 2 9 0,0-5 1 16,0 3-21-16,0-1-17 0,0-2-15 0,0 0-1 16,5 3 6-16,-1-3 4 0,2 0 8 0,1 0 15 15,1 0 6-15,2 0 2 0,2 0-6 0,1 0-18 16,4 0-15-16,-2 0-8 0,4-3-6 0,0-2-3 16,2 5 5-16,0 0-5 0,0 0 7 0,1 0 8 15,2 0-1-15,-1-1 3 0,-1-2 1 16,1 2-4-16,1-1-7 0,-2 2 2 0,0-1 0 15,0 0 0-15,-3-2 6 0,5 2-4 0,0-2-2 16,-2 1-4-16,-1 0-3 0,2 1 7 0,2 0-4 16,1-1 2-16,-1 1 4 0,1 1-9 0,-1-1 3 15,2 1 1-15,-4 0 1 0,2 0 5 0,-4-3-4 16,4 3 1-16,1-1-9 0,2-2 7 0,0 3 2 16,6-3 0-16,-1 2 3 0,3 0-1 0,4-2-4 15,-2 1 6-15,-2 1-4 0,-1 0-6 0,0 0 10 16,1 0-6-16,-3 0 2 0,0-2 4 0,4 1-11 15,-3 1 12-15,1 0 1 0,5-2-8 16,-2 2 7-16,0-2-14 0,-3 0-2 0,-1 3-1 16,2-2-28-16,-6-1-11 0,-2 3 3 0,-1-2 0 15,-2-1 27-15,-2 3 9 0,2-1 6 0,1-2 6 16,-4 2 4-16,3-1 1 0,2 1 0 0,-5 0-1 16,-1-2-4-16,-1 3 2 0,-6 0-2 0,1-1-2 15,-1-2 5-15,-3 3-1 0,0 0 9 0,3-1-3 16,-1 0-8-16,3-1 2 0,-2 1-9 0,3 0 2 15,-2-1 3-15,0 1 0 0,1 1-1 0,-2-1 1 16,-1 1-1-16,0-1-3 0,-2 1-1 0,-1 0 2 16,-1 0 3-16,0 0 1 0,-1 0-1 0,0 0 5 15,1 0 1-15,-1 0 6 0,-1 3-1 16,-1 0 0-16,1-3-11 0,0 3-1 0,-2-2 6 16,0 0-5-16,0-1 9 0,0 3 2 0,2-3-7 15,-2 1-4-15,1-1 0 0,2 0-3 0,0 0-2 16,-2 0 5-16,1 0-1 0,-1 0-2 0,1 0 3 15,-1 0-3-15,0 0-1 0,-5 0 3 0,3 0 1 16,-1 0-1-16,-1 0 6 0,-1 0 1 16,-1 0-4-16,0 0 7 0,0 0-2 0,0 0-2 0,0 0 1 15,-8 0-29-15,3 0-39 0,1 0-29 0,-4 0-10 16</inkml:trace>
  <inkml:trace contextRef="#ctx0" brushRef="#br0" timeOffset="77112.87">18433 11518 8 0,'-8'2'0'16,"0"0"1"-16,-2-2-2 0,-1 3 1 0,2-3 0 15,-1 0 0-15,-2 0 3 0,1 0 4 0,-2 0 18 16,0 0 0-16,5 0 4 0,0 0 3 16,-3 0-8-16,2 0 7 0,4 0-4 0,0-4-4 15,2 4-13-15,1-4-10 0,-4 1 2 0,3 1 10 16,2 0 10-16,1 1 8 0,-2-1 3 0,0-1-14 15,-1 1-5-15,2 2-4 0,-3-1 3 0,4 0 25 16,-1-2 23-16,-1 3 1 0,2-1 8 0,0-1-27 16,0 1-16-16,0 0-8 0,0 0-10 15,7-1-2-15,-3-2-11 0,1 4 2 0,4 0 4 0,-1-2-5 16,-1-1 6-16,4 3 3 0,1-1-8 0,1-2 9 16,3 0-3-16,2 3-2 0,4-1 0 0,0 0-10 15,4-2 8-15,5 3-2 0,3 0 2 16,1-1 4-16,0 1-10 0,0-3 5 0,0 3-3 0,-4 0 8 15,5 0-1-15,-3 0-4 0,-1 0 4 16,0 0-8-16,-1 4-4 0,3 1 10 0,-1 1-4 16,2-2 6-16,5 0 8 0,-2 1-7 0,4 0-6 15,2 0-3-15,0 1-1 0,3-2-1 0,-4 1-4 16,3 0-25-16,-3-1-18 0,-2-1-9 0,0-1 4 16,-3 1 25-16,-3-2 16 0,0 1 6 0,0-1-11 15,-5-1-10-15,1 0-14 0,1 0-2 0,-2 0 13 16,0-7 0-16,-2 2 17 0,1 1-4 0,-1-1 8 15,1-2-5-15,-4 1-26 0</inkml:trace>
  <inkml:trace contextRef="#ctx0" brushRef="#br0" timeOffset="77903.63">18298 11759 102 0,'0'0'1'0,"0"0"5"16,0 0 2-16,0 0 13 0,0 5 22 0,0-1 17 15,-6-1 4-15,6 0-11 0,0-1-16 0,0 1-21 16,0-2-2-16,0 2 4 0,0-1-10 0,0-2-2 15,0 2-5-15,5 0-3 0,-1-2 2 0,0 0 9 16,3 0 9-16,-4 0 3 0,6 0 4 0,0 0-7 16,5-4-2-16,4-1 4 0,4 0 3 0,5 1 8 15,3 0-15-15,4-1-5 0,7-1-4 0,3 1-3 16,6 1 5-16,4 0-3 0,1 0-4 16,3 2-2-16,1-1-2 0,1 2-2 0,0 0 0 15,2 1 0-15,-2 0 3 0,0-2 2 0,1 2-2 16,-1-1-3-16,0 1-3 0,0 0-2 0,2 0-1 15,-2 0 7-15,-1 0 1 0,-3 0-2 0,1 0 4 16,2 0-10-16,-7 0-30 0,-1 0-15 16,1 5-24-16,-6-5-28 0,-1 0 25 0,-2 0 6 15,-5 0 5-15,-4 0 26 0</inkml:trace>
  <inkml:trace contextRef="#ctx0" brushRef="#br0" timeOffset="78010.35">20252 11696 163 0,'1'-3'7'15,"2"3"-4"-15,-1 0 15 0,-2 0-3 0,0 0 1 16,0 0 2-16,0 0-6 0,0 0 1 15,-5 0-3-15,5 0-9 0,-6 0-4 0,3 0-6 16,0 0-9-16,0 0-11 0,3 0-11 0,-4 0-20 16</inkml:trace>
  <inkml:trace contextRef="#ctx0" brushRef="#br0" timeOffset="79527.62">16648 9828 157 0,'-2'-1'1'0,"2"-1"2"0,-1 0 16 0,1 1-2 0,0-3 2 16,0 4-3-16,0-3-10 0,3 1 8 15,0-1 7-15,4-1-7 0,-4 4 0 0,1-5 0 16,-1 5 5-16,2-3 11 0,-3 2 5 0,1 1 7 16,-1 0 13-16,-2 0 7 0,0 0-5 0,0 0-5 15,0 0-28-15,0 0-8 0,0 0-6 0,0 0-3 16,-5 0 2-16,5 0 6 0,-4 0-1 0,4 0 1 16,-3 0-6-16,0 0 0 0,3 0-1 0,-3 0-6 15,2 0 0-15,1 0-2 0,-2 0-6 0,1 0 6 16,1 4 7-16,0 1 2 0,0 2 10 0,-4 1-1 15,4-1-1-15,-3 5-8 0,3-1-5 16,-1 2-6-16,-3 4-2 0,4-2 2 0,-3 2 10 0,1-1 5 16,1 1 2-16,-1 1-1 0,-1-1-6 15,2 1-3-15,-1 0 5 0,1-1-7 0,1-1 5 16,0-1-8-16,0 1 2 0,0-1-4 0,0-1 0 16,0-1 6-16,0-1-8 0,0-1 4 0,0-2 0 15,4 0-2-15,-1 1 2 0,-1-3 6 0,-2 4 1 16,1-5 1-16,1 1-4 0,0 1 3 0,-2-2-7 15,1-1 6-15,-1 0-6 0,0-2 5 0,0 1 1 16,0-1-6-16,0 0 5 0,0-1-6 0,0 0-5 16,0-1 10-16,0 0 0 0,0 1-6 0,0-1 5 15,0-1-1-15,0 0-6 0,0 0 4 16,0 0 2-16,0 0-7 0,0 0 3 0,0 0 2 16,0 0-2-16,0 0 2 0,0 0 0 0,0 0-4 15,0 0 4-15,0 0-5 0,0 0 3 0,0 0-2 16,0 0 6-16,0 0 2 0,4 0 1 0,-3 0 3 15,6 0-10-15,-3 0 4 0,2 0-2 0,1-3-2 16,-1 3-2-16,2-2-1 0,1-1 7 0,-1 2-4 16,0 0 9-16,0-1 1 0,2 0-10 15,-2 1 9-15,0-1-9 0,-1-1 4 0,4 1 4 0,-3-1-6 16,-1 1 9-16,-1 0-5 0,2 1-6 0,-2-1-2 16,2-2 1-16,-3 2-3 0,3-1 10 15,0 0 2-15,-3 1-3 0,1 0-1 0,-1-1-2 16,5 1-4-16,-5 2 2 0,0 0 1 0,2-1-3 15,-4 1 0-15,4-1-2 0,-4 1-13 0,1 0-22 16,-3 0-25-16,1 0-17 0,0 0-23 0,-2 0 0 16,0-3 9-16,0 3-28 0,0-1 30 0,0-2-8 15,0-1 15-15</inkml:trace>
  <inkml:trace contextRef="#ctx0" brushRef="#br0" timeOffset="80011.52">16651 10063 143 0,'0'0'10'0,"0"2"12"16,0-2 9-16,0 4 9 0,0-4-2 0,0 2-2 15,0-2-6-15,0 0-2 0,0 0-4 0,0 0-6 16,0 0 6-16,0 0 11 0,0 0 15 0,0 0 6 15,0 0 7-15,0 0-16 0,0 0-16 0,7 0-6 16,-3 0-15-16,-1-4-1 0,3 2 4 16,-2 0-10-16,2-1 1 0,-2 0 4 0,3 1-10 0,1 0 9 15,-2 1 2-15,2-1-2 0,0 0 0 0,3 1-1 16,-1-3-4-16,1 4-4 0,1 0 2 0,0-1 3 16,2-2-3-16,-2 2 6 0,0-1-3 0,2 1-1 15,-5 1 4-15,4 0-4 0,-5 0-2 16,0 0-4-16,-2 0-3 0,0 0-11 0,-3 0-21 15,0 0-12-15,-3 0-28 0,0 0-8 0,0 0 21 16,0 0-5-16,0 4-6 0,0-1 10 0,-4-3-21 16,4 0-2-16</inkml:trace>
  <inkml:trace contextRef="#ctx0" brushRef="#br0" timeOffset="80485.38">16610 9797 143 0,'5'-1'3'0,"1"-1"9"0,1 1 22 15,-1 0 25-15,0 0 3 0,0-1 6 0,2 2 17 16,0 0-5-16,1 0 1 0,1 0-8 0,1 0-29 15,3 0-20-15,-1 0 1 0,3-4-10 0,0 0-4 16,1 0 0-16,-1 1-9 0,1-2 0 0,4 3 1 16,-4 0-5-16,0-3 0 0,0 2 2 0,-4-1-10 15,-1 1 4-15,-4 0-1 0,3-1 7 0,-3 0-5 16,-5-1 5-16,2 0-2 0,-2 0-2 0,0 0 8 16,0 0-2-16,0 0 7 0,-1 0-4 0,2 0-1 15,-2 0-3-15,1 1-10 0,0-1-20 16,1 2-17-16,1-1-40 0,-4 3-16 0,5-3-13 15,-4 2-13-15,6-1 9 0</inkml:trace>
  <inkml:trace contextRef="#ctx0" brushRef="#br0" timeOffset="81348.0399">16795 8751 157 0,'0'-2'3'0,"0"1"0"0,0 0 6 0,0 0-8 16,0-1 4-16,0 1 18 0,0 1 18 0,5-1 18 16,-5 1 0-16,0 0-17 0,0 0-21 0,0 0-10 15,0 0-3-15,0 0 1 0,0 0 2 0,0 0-1 16,0 0-3-16,0 0-2 0,0 0 3 0,0 0-7 15,0 0 1-15,0 0-2 0,0 0-9 0,0 0-3 16,0 0 2-16,0 0 4 0,0 4 1 16,0-1 3-16,0 1-5 0,0-1-3 0,0 4 8 15,4 1 9-15,-4-1 10 0,4 4-1 0,-3-1-2 16,4 2-3-16,1 1-5 0,-1-1 1 0,0 4 0 16,-2-3 0-16,3 2-4 0,-2 1 10 0,-1-1-10 15,3 2-4-15,-3-1 6 0,-2 1-9 0,-1-2 6 16,2 2 1-16,-2-3 3 0,0 3-1 0,0-2 5 15,0-1 2-15,0 1-4 0,0-1 6 0,0-2 6 16,-3 5 3-16,3-2 0 0,-3-1-6 0,-3-1-10 16,4 3-3-16,-1-3-6 0,1 2 6 0,-1-2-3 15,3-1 1-15,-1-2 5 0,1 2-8 16,0 0 4-16,0-2-1 0,0 0-2 0,0-2 0 16,0-2 4-16,0 2-2 0,0-3-4 0,0 2 9 15,0-2-5-15,4-1-8 0,-4 1-40 0,0-4-30 16,0 1-51-16,0 0-26 0,0-1 22 0</inkml:trace>
  <inkml:trace contextRef="#ctx0" brushRef="#br0" timeOffset="82204.63">16880 8698 8 0,'0'0'5'0,"0"0"-4"0,0 0 16 0,0 0 15 16,0 5 1-16,0-1 5 0,0 0-14 0,0 0-21 16,0 1 1-16,-6 1-11 0,6 2 5 0,-5-2 5 15,1 3-1-15,-3 1 12 0,2 1 3 0,-4 1 7 16,1 0 5-16,2 0-8 0,-4 3-7 16,-1-1-9-16,2-1-2 0,1 2 1 0,-1-1 8 15,0 1-5-15,3-1-3 0,0-2 6 0,-2 0-8 16,3 0 7-16,0-2-1 0,1 2-2 0,-1-3 1 15,2-1-6-15,-1 1 5 0,0-2-1 0,1-1 0 16,1-2 2-16,2-1-5 0,0 0 5 0,0-2 0 16,0 0 5-16,-1-1 2 0,1 0 2 15,0 0 20-15,0 0 1 0,-2 0-7 0,2 0-7 16,0 0-27-16,0-5-5 0,0 0 4 0,5-2-11 0,-2-1 1 16,5-1 8-16,0 0 2 0,-2-3 7 15,2 1 0-15,1-3 0 0,-1 1-4 0,2 0 11 0,1-2-4 16,-2 1-5-16,-1-1 2 0,0 3-4 0,1-1 0 15,0 1 8-15,-3-1-5 0,-1 3 1 16,4-1 2-16,-4 4-3 0,1 0 1 0,-1 0-5 16,-2 2 3-16,3 0-2 0,-3 1 2 0,2-2 0 15,-2 4-4-15,1-2-4 0,-3 1 1 0,1 1-1 16,1-1 3-16,-1 0 3 0,-2 2 0 0,3 0 9 16,1-2 4-16,-1 2 16 0,-1 0 7 0,0-1-11 15,-2 2 4-15,4 0-22 0,-4 0-12 0,4 0 9 16,-4 0-9-16,0 0 2 0,0 0 8 0,1 0-3 15,-1 0 9-15,2 5-7 0,-1-1 3 16,-1 2 12-16,4-1-6 0,-4 1 12 0,1 2 1 16,1 1-17-16,-2-1 6 0,3 3-6 0,3-1 0 15,0 2 4-15,-1-1-6 0,5-2 6 0,1 4-7 16,-1-2-6-16,2-1 12 0,2 0-14 0,-3 0 8 16,2-2-1-16,-4 0-8 0,1 0-30 0,-1-2-62 15,1-2-80-15,-1 0-18 0</inkml:trace>
  <inkml:trace contextRef="#ctx0" brushRef="#br0" timeOffset="87244.75">17892 11539 28 0,'0'0'-2'0,"0"0"2"15,0 4 2-15,0-4 8 0,0 0 13 0,0 0 5 16,0 0-3-16,0 0 1 0,0 0-11 0,0 0 4 16,0 0 1-16,0 0-6 0,0 0-7 0,0 0-2 15,5 0 9-15,-2 0 8 0,-3 0 6 0,3 0 8 16,0 0-3-16,-3 0-7 0,0 0 2 0,0 0-15 16,0 0-8-16,0 0-2 0,0 0-10 0,0 0 7 15,0 0 2-15,0-1 10 0,0-2 11 0,0 3-7 16,4-1-4-16,1 0-12 0,0-1-2 0,0 1 1 15,2 0-1-15,-1-1 4 0,1 1 0 0,2 0-1 16,-1 1-1-16,0-3-1 0,-1 3-6 0,1 0 5 16,0 0 0-16,-1 0-1 0,0 0-2 0,-3 0 3 15,0 0 0-15,1 0-2 0,0 0 8 16,0 0-8-16,-5 0 4 0,6 0 0 0,-5 0 4 16,2 0-6-16,-2 0-1 0,2 0 4 0,-2 0-1 15,-1 0 2-15,0 0 2 0,0 3-4 0,0-3-2 16,0 0-2-16,0 0 8 0,0 0 0 0,0 0-1 15,0 0-1-15,0 0 1 0,0 0-6 0,5 0 3 16,-2 0-2-16,1 0-3 0,-1 0 5 0,-3 0-4 16,6 0 10-16,-6 0-6 0,3 0-2 15,-1 0 2-15,1 0-2 0,0 0 0 0,0 0 2 0,-2 0-2 16,3 0 2-16,-1 0-3 0,0 0 1 0,2 0 6 16,-1 0-1-16,0 0 3 0,-3 0-3 15,2 0 2-15,-1 0-6 0,1 0 1 0,1 0 0 0,-3 0-7 16,2 0 5-16,0 0 2 0,0 0 2 15,-3 0 0-15,3 0 0 0,-3 0-2 0,1 0 1 16,2 0 1-16,-2 0-4 0,3 0 4 0,-2 0-1 16,4 0 1-16,-3 0 2 0,3 0-1 0,-2 0-5 15,1 0 2-15,1 0 2 0,0 0 0 0,-3 0-1 16,-2 0 1-16,5 0 0 0,-2 0-2 0,-3 0 0 16,1 0 1-16,-1 0-2 0,1 0 3 0,0 0-2 15,-1 4-4-15,-1-4 3 0,3 0-3 0,-3 0 4 16,4 0 0-16,-3 0 5 0,2 0-3 0,2 0-2 15,-2 0 1-15,-1 0-4 0,-1 0 3 16,2 0 3-16,-1-3 3 0,0 3-1 0,-2-1 1 16,1-2-6-16,1 3-2 0,-1-1-2 0,1-2-1 15,0 3-2-15,-1 0 2 0,-1 0 0 0,2-1 1 16,-1 1 4-16,-1-1-10 0,2 1 2 0,1 0-2 16,-2 0 6-16,-1 0 6 0,4 0-2 0,-4 0-2 15,0 0 0-15,1 0-3 0,1 0 5 0,-2 0-3 16,0 0 3-16,0 0-9 0,0 2 5 0,1 2-10 15,-1-1-34-15,0-3-10 0,4 1-26 0,-4 0-7 16</inkml:trace>
  <inkml:trace contextRef="#ctx0" brushRef="#br0" timeOffset="88404.0399">17906 11763 1 0,'-3'0'5'0,"3"0"-5"16,-1 0 1-16,-1 0 11 0,0 5 8 0,2-5 14 15,0 0 2-15,-1 3-9 0,1-3-10 0,0 0-9 16,0 0-1-16,0 0 5 0,0 0 6 0,0 0 4 16,0 0 5-16,0 0-8 0,0 3-2 0,0-3-12 15,0 2-1-15,0-2-4 0,5 0 3 0,-1 3 1 16,0-2-2-16,1-1 3 0,-1 0-9 0,1 0 6 15,-2 0-4-15,3 0 11 0,-3 0-2 16,1 0 0-16,5 0 2 0,-4 0-4 0,1 0-1 16,-1 0 4-16,0 0-8 0,0 0-5 0,0 0 0 15,3 0 0-15,-1 0 5 0,-2 0-2 0,5 0 2 16,-2 0-11-16,4 0 10 0,-3 0-1 0,0 0 0 16,1 0 7-16,1 0-8 0,-2 0 1 0,0 0 0 15,0 0 1-15,-1 0-1 0,-2 0 2 0,2 0 0 16,0 0-2-16,-4 0 2 0,1 0-2 0,1 0-1 15,0 0-1-15,-2 0 1 0,1 0 1 0,-1 0 2 16,1 0 4-16,-1 0 1 0,0 0 0 0,1 0-3 16,-2 0-4-16,3 0-1 0,-1 0-6 0,-2 0 7 15,2 0 6-15,2 0-1 0,-3 0-5 16,2 0 2-16,-1 0-3 0,2 0-6 0,-1 0-1 16,-1 0-16-16,2 0-12 0,0 0 8 0,-1 0 2 15,1 0 9-15,-3 0 14 0,2 0 0 0,-1 0 4 16,-2 0 6-16,2 0-9 0,-3 5 6 0,1-5-1 15,0 0 1-15,0 2 3 0,-3 0-3 0,2-2 0 16,2 0 1-16,-2 0 1 0,0 0-4 0,-1 0-2 16,2 0 3-16,2 0-7 0,-1 0-5 15,0 0-10-15,1 0-22 0</inkml:trace>
  <inkml:trace contextRef="#ctx0" brushRef="#br0" timeOffset="94703.72">18507 11762 137 0,'0'0'15'0,"0"0"26"0,0 0 16 16,0 0 8-16,0 0-11 0,0 5-14 0,0-5-19 15,0 1-5-15,0-1-6 0,0 4-8 0,0-1 2 16,0-2 5-16,0-1 1 0,0 3 13 16,-3-2 8-16,-2 2-1 0,2-1 6 0,-2 0-11 15,-1 2-5-15,-1-1-6 0,3 3-3 0,-3-2-2 16,2 1-7-16,1 0 0 0,-2-1-6 0,-1 1-7 15,2 1 13-15,1-1-4 0,0 0 2 0,-2 2 8 16,2-2-7-16,4 2 3 0,0-2 0 0,-2 1 5 16,2 1-7-16,0-1-6 0,0-1 6 0,0-3-7 15,6 1 5-15,0-2 7 0,2 1-2 16,0-2 1-16,2 0-1 0,-1 0 0 0,-1 0-6 0,4-6-1 16,-2 2-2-16,-2-1 0 0,-1 0 6 15,2-1 4-15,-4 0-8 0,-2 3 4 0,0-2-6 16,-2 0-5-16,-1-2 9 0,0 3 4 0,0 2 1 15,0-2-3-15,0 0 9 0,0 1-7 0,-4 2 3 16,-3-2 13-16,4 1-7 0,-4-1-2 0,2 2-5 16,0-1 3-16,0 2-9 0,0-2 1 0,0 0 1 15,0 2-13-15,5 0 4 0,-4 0 3 0,1 0 2 16,3 0 6-16,0 0 0 0,0 0-8 0,0 0 4 16,-1 0-5-16,1 0-1 0,0 0 8 0,0 0-2 15,0 0 5-15,4 0-3 0,0 0-7 0,1 0-5 16,4 0-2-16,-5 0-1 0,1-3 6 0,2 0-4 15,-2 1 5-15,0 0 6 0,2-1-1 16,-3-1 4-16,2 2-3 0,-3 0 6 0,0-2-3 16,-1-1-1-16,-2 1-2 0,0 0-7 0,0 0 3 15,0-1 6-15,0 0-2 0,-8 1 6 0,2-3-6 16,0 6-2-16,1 0 3 0,0-1-3 0,0 2 6 16,2 0-11-16,-1 0-29 0,1 0-43 0,3 0-48 15,0 0-27-15,0 7 8 0</inkml:trace>
  <inkml:trace contextRef="#ctx0" brushRef="#br0" timeOffset="95516.31">18964 11742 239 0,'0'0'17'16,"0"0"16"-16,0 0 2 0,6 5 5 16,-6-5-19-16,0 0-14 0,0 0 0 0,0 0 3 15,0 0 2-15,0 0-6 0,0 0-6 0,0-5-6 16,0 2-1-16,0-1 4 0,0 1 8 0,0 3-7 16,0 0 2-16,0 0 2 0,0 0-2 0,0 0 5 15,0 0-1-15,0 0-4 0,0 0-4 0,0 0-4 16,0 0 4-16,0 0 1 0,0 0-4 0,4 0 5 15,0 0-3-15,-1 0 3 0,2 0 7 0,-2 0-3 16,0-5 0-16,2 3-4 0,-2-1 0 0,0 0 2 16,2 1 5-16,-4 1 11 0,-1 0 9 0,0 0 1 15,0-1 11-15,0 2-3 0,0 0-3 0,0 0-8 16,0 0-7-16,-6 0-4 0,0 0-1 16,1 0 2-16,-1 0-13 0,-2 5 0 0,2-1-4 15,-2 0 0-15,5-2 6 0,-2 1 0 0,0 0 0 16,2-1-2-16,0 0-2 0,2 0 4 0,1 1-9 15,0-3 3-15,0 1-1 0,0 1-9 0,4-1-19 16,0-1-11-16,1 0-6 0,-1 0 4 0,-3 0 21 16,6 0 8-16,-4 0 12 0,3 0 5 15,-5 0-2-15,2 0 9 0,-1-4 0 0,0 4-2 0,-2-3 7 16,0 1 17-16,0 2 6 0,0-2 19 0,0 1 3 16,0 0-7-16,-7 1-14 0,2-1-16 0,3-1-9 15,-1 1-7-15,-2 1-1 0,3-2 1 0,2 2-2 16,-1 0 2-16,-1 0-10 0,0 0 6 15,2 0 0-15,0 0-7 0,0 0 5 0,0 0-31 16,0 0-35-16,0 0-21 0,0 3-48 0,0 2-14 16</inkml:trace>
  <inkml:trace contextRef="#ctx0" brushRef="#br0" timeOffset="96228.42">19356 11751 129 0,'-5'5'2'0,"5"1"0"0,-3-4 5 0,-1-2 3 16,1 0 3-16,2 0 6 0,-4 4 5 15,5-4 12-15,-1 3-1 0,-1-2-1 0,2 1-15 0,0-1-8 16,0 0-6-16,0-1-7 0,0 3 6 16,0-2-1-16,0-1-1 0,0 3 3 0,0-1 1 0,3-2-8 15,2 2-3-15,-4 0 1 0,2-1-15 16,1-1-5-16,-1 0-8 0,-2 0-14 0,3 0 13 15,-1 0 4-15,-1 0 19 0,1 0 10 0,0 0-2 16,1-5 0-16,-2 0-3 0,1 1 5 0,0 0 2 16,0 0 15-16,1-1 17 0,-4 0 22 0,0 1 11 15,5-3-6-15,-5 2-15 0,1 0-7 0,1 1 18 16,-2 0 0-16,0 1 0 0,0-1-12 0,0 4-15 16,0 0-1-16,0 0 7 0,-8 0-5 0,8 0-5 15,-4 5-11-15,0-2-6 0,-1-3-5 0,3 4-2 16,-4-1-2-16,3-3 0 0,2 0 3 0,-4 2-3 15,5-2 4-15,0 3-4 0,0-3-4 0,0 0-1 16,0 0-1-16,0 0-16 0,0 0-13 16,5 0-10-16,1 0-12 0,0 0 5 0,0-5 1 15,1 2 12-15,1-1 12 0,-1 1 11 0,1 2 16 16,-3-3 5-16,-3 3 0 0,4-1 8 0,-4 2 19 16,-1 0-3-16,-1 0 5 0,0 0-2 0,0 0-17 15,0 0-11-15,-6 0-4 0,1 0 0 0,0 0 0 16,2 0-22-16,-3 0-37 0,1 0-81 0,1 0-37 15</inkml:trace>
  <inkml:trace contextRef="#ctx0" brushRef="#br0" timeOffset="97141.4">18347 11476 157 0,'0'0'-5'0,"0"0"1"0,0 0 14 0,0 7 9 0,0-3 5 15,0 1-2-15,0 0-15 0,0 0-4 16,0 1 3-16,0-2-6 0,0 1 5 0,0-2-2 16,0-1-1-16,0 2 10 0,0-4 3 0,0 3-4 15,0-3-1-15,0 1 1 0,0-1-10 0,0 0 3 16,0 0-1-16,5 0-3 0,-5 0-1 0,6-4-3 15,-2 0 1-15,1 0-1 0,0 0-3 0,-1 1 5 16,-1 0-1-16,0-1-6 0,0 0 11 0,-1-2 7 16,1 3 17-16,-1-1 7 0,-2 2 7 0,0-3 4 15,0 5 8-15,0 0 5 0,0 0-4 0,-5 0-12 16,0 0-25-16,-1 0-10 0,2 0-4 0,-1 0-11 16,5 0 7-16,-5 3-2 0,3-3-1 0,0 2 5 15,-1 2 0-15,3-2 7 0,-1 0-7 16,-1 1 13-16,0-2-13 0,2 3 0 0,0-3 3 15,0 1-10-15,0-1 7 0,0 1-2 0,0-1 2 16,0 0 0-16,0 0-11 0,0-1-10 0,5 0-13 16,2 0 0-16,2 0 2 0,-4 0 14 0,3 0 4 15,-2-5 12-15,0 2 4 0,4-2 0 0,-6 4 6 16,1-3-9-16,-2 2 8 0,1-3-4 0,-4 5 15 16,0-5 23-16,0 5 3 0,0-1-1 0,0-2-14 15,0 3-15-15,-7-3-8 0,2 3 1 0,-3 0-5 16,2 0-6-16,2 0 2 0,-3 0-3 15,1 0 5-15,1 0 0 0,2 0-2 0,-1 0 2 0,-1 0-2 16,5 0-38-16,-2 0-29 0,2 0-57 16,0 0-21-16,7 0 8 0</inkml:trace>
  <inkml:trace contextRef="#ctx0" brushRef="#br0" timeOffset="97668.4">18844 11446 184 0,'0'5'6'0,"0"-2"-2"0,0-3-1 16,0 0-1-16,0 2-3 0,0 1 11 0,0 0 4 0,0-1 3 16,0-2-2-16,0 4-5 0,0-4 6 0,-2 5 1 15,-1-2 1-15,1 1-1 0,2 1-6 0,0-1-3 16,-1 0-6-16,-1 0 0 0,2 1-2 15,0 1-2-15,0-2 4 0,0 1 0 0,0-2 1 16,0-1 4-16,0 2-3 0,0-1 1 0,0-2-2 16,0 0 1-16,5-1-2 0,0 0 1 0,-5 0-1 15,4 0 1-15,2 0 8 0,-2 0-11 0,0-5 0 16,0 1-2-16,-3 2 0 0,4-1 4 0,-3-2-2 16,1 2 0-16,0-2 0 0,1 2 4 0,-2-2 3 15,0 0 1-15,-1-1 1 0,-1 1 2 0,0 4 19 16,0-5 16-16,0 5 7 0,0-3-3 0,0 4-17 15,0-1-24-15,0-2-4 0,-3 3-1 16,0 0-6-16,-2 0 6 0,1 0-6 0,4 0-2 16,-4 0 4-16,1 0-7 0,2 0 3 0,-3 0-21 15,4 0-26-15,0 4-12 0,0 0-42 0,0 0 2 16,0-1-11-16</inkml:trace>
  <inkml:trace contextRef="#ctx0" brushRef="#br0" timeOffset="98169.78">19304 11525 267 0,'0'4'26'0,"0"-4"7"0,0 1 0 0,0-1 3 16,0 0-27-16,0 3-7 0,0-3 10 0,0 0-2 15,0 0 3-15,0 1 3 0,-7 0-8 0,4 1-2 16,0-1-2-16,1-1 2 0,1 1-9 0,1-1 8 16,-2 0 2-16,2 3-3 0,0-2 1 0,0-1 2 15,0 0-12-15,0 0 1 0,0 0-3 0,0 3-14 16,0-3 1-16,5 0-27 0,1 0-16 0,-1 0 3 16,3 0 4-16,0 0 24 0,0-3 15 0,-2-1 10 15,2 2 2-15,-2-1-2 0,0 0 12 0,-2 1-3 16,1-1 8-16,-2-1 14 0,-2 3 17 0,1-2 8 15,-2 2 4-15,0-2-4 0,0 0-23 16,0 1-3-16,-6 0-4 0,-3 0-10 0,5-1-2 0,0 3-7 16,-3-2-7-16,4-1-3 0,-2 3 10 0,2 0-2 15,-1 0-10-15,1 0-27 0,2 0-47 16,-3 0-28-16</inkml:trace>
  <inkml:trace contextRef="#ctx0" brushRef="#br0" timeOffset="98898.2099">18267 11235 42 0,'-7'3'5'0,"2"1"-4"16,2-3 4-16,-2 4-5 0,1-2-5 0,1 1 2 15,1-1 4-15,1-1 6 0,-1 2-4 0,0-2 4 16,2 1-10-16,0 0-9 0,0 0 7 0,0-1 1 16,5 2-6-16,-2-2 7 0,2 0-6 0</inkml:trace>
  <inkml:trace contextRef="#ctx0" brushRef="#br0" timeOffset="107309.81">17852 12422 170 0,'3'-5'17'15,"1"2"28"-15,0-1 17 0,0-1 3 0,1 2-17 16,-4-2-13-16,4 1-3 0,-3 1 25 0,2 0 6 16,-1 1-6-16,-1 2-13 0,1-2-8 0,-2-1 5 15,1 3 6-15,-2 0 12 0,0 0 4 0,0 0-8 16,0 0-12-16,0 0-15 0,0 0-18 0,0 0-10 15,2 0 0-15,-2 0 0 0,0 0 15 0,0 0 0 16,0 7-2-16,0-1 6 0,0 2-17 16,0 0 14-16,0 3 1 0,-8 1-2 0,3 2 3 15,-1 0-7-15,0 1-5 0,1-1 0 0,-2 4 3 16,1-4-5-16,0 2-2 0,-2 0 6 0,6-2-10 16,-3 1 8-16,2-1 3 0,-2-5-11 0,2 3 4 15,-3-2 0-15,0-3-2 0,3 1 2 0,-1-3-4 16,0-1 0-16,0-1-1 0,3 0 8 0,-1-2 1 15,2-1-4-15,0 0-2 0,0-4-4 0,0-3 0 16,0 0 8-16,7-1-2 0,-3-2-2 0,1-3 0 16,2 0-9-16,0-1 7 0,0-2-2 0,1 0 0 15,0 1 0-15,1 1-4 0,0-3 8 16,1 2 0-16,-3 2 2 0,3 0 2 0,-2 1-8 0,0 2 4 16,1 1-2-16,-4 1 4 0,0 0-2 15,2 2 0-15,-3 0 2 0,0 2-8 0,-4 1 10 16,5-2-4-16,-3 3-2 0,0 0 4 0,-1 1-8 15,-1 0-1-15,0 1 7 0,0 0-2 0,0 0 2 16,0 0-2-16,1 0 3 0,-1 0-1 0,3 0 2 16,-3 0-2-16,1 5-3 0,2-5 5 0,1 6 3 15,-1-1-3-15,0 0-4 0,-1 0 0 0,5 0-2 16,0 2 8-16,-3-2 2 0,1 0 4 0,2 4-4 16,0-2-2-16,0-2 2 0,-1 3-10 0,4 1 5 15,-3-1 1-15,3 1 2 0,0-1 0 16,0 0-12-16,0 1 6 0,0-2 0 0,0 2 2 15,-2-1 6-15,-2 1-2 0,1 2 0 0,2-2-4 16,-2 0-2-16,-2 2 2 0,-1-2-4 0,0 0 8 16,0-2 0-16,1 2-12 0,-4-3-21 0,1 1-15 15,-1-1-36-15,-1-1-18 0,0-1-3 0,0-2-7 16,0 1 6-16,0-3-6 0,0 0-2 0,0 0-25 16,0 0-2-16</inkml:trace>
  <inkml:trace contextRef="#ctx0" brushRef="#br0" timeOffset="107631.15">17919 12557 137 0,'-4'0'0'0,"-1"0"6"16,5 0-1-16,0 0 0 0,0 0 14 0,0 0 15 16,0 0 30-16,0 0 4 0,0 0-6 0,0 0-13 15,0 5-20-15,0-5 4 0,0 4 8 0,9-1 3 16,-3-1-5-16,1-1-8 0,1-1-15 16,2 0-3-16,0 0-9 0,0 0 5 0,4 0-4 15,-5 0-9-15,5 0 8 0,-3 0-6 0,1-5 2 16,2 2 5-16,-1 1-3 0,-3-1 4 0,0 2-4 15,0 0 0-15,-1-1-8 0,-1 1-26 0,-4 1-49 16,-1-1-46-16,3 0-29 0,-5-1 4 0</inkml:trace>
  <inkml:trace contextRef="#ctx0" brushRef="#br0" timeOffset="107975.32">18186 12405 129 0,'0'-3'2'0,"0"-2"3"15,0 4 33-15,0-5 24 0,0 1 0 0,5 0-3 16,-1 1-24-16,1-1-16 0,2 0 20 0,-3 2 21 16,2-1 2-16,-1 2-1 0,0-1-12 0,-2 0-22 15,2 2 1-15,-2-1 3 0,0 2 5 0,2 0 12 16,-4 0 10-16,-1 0 5 0,4 0-10 0,-4 6-4 15,0-2-21-15,0 1-19 0,0 0-3 16,0 1-6-16,0 0 2 0,0 4 6 0,-8 0 1 16,8 0 9-16,-5 1-9 0,5 1 1 0,0 1-1 15,0-4-7-15,0 7 12 0,0-5-5 0,8 2-7 16,-3-1 2-16,-1-1-10 0,1 1 6 0,2-1 4 16,-4 0-6-16,0-1-2 0,3-1 2 0,-3 0-7 15,2 0-20-15,-2-2-52 0,-1 1-49 0,1-3-56 16,0-1-27-16,-1 0 17 0,-1 0 23 0</inkml:trace>
  <inkml:trace contextRef="#ctx0" brushRef="#br0" timeOffset="108302.37">18173 12509 129 0,'-3'5'5'0,"0"-1"7"0,1-1 5 16,2-3 21-16,0 4 12 0,0-4 4 0,0 1 1 0,-1 2-15 15,1-2 6-15,0-1-2 0,0 3 10 16,0-1-4-16,0-2-18 0,5 1-1 0,3 0-2 15,-4 0-6-15,7 1 5 0,-3-1-10 0,0-1-13 16,5 0 3-16,-4 0-8 0,2 0 2 0,3 0-2 16,-2 0 0-16,3-5 0 0,-5 4-2 0,5-4 0 15,-5 5-2-15,1-1-1 0,2-2-6 0,-4 3-32 16,-1-1-47-16,5 0-67 0,-4-2-23 0</inkml:trace>
  <inkml:trace contextRef="#ctx0" brushRef="#br0" timeOffset="109414.13">18807 12461 89 0,'0'-6'3'15,"0"6"7"-15,0-4 2 0,0 3-4 0,-1-3 1 16,-1 4 8-16,2 0 23 0,0-3 27 0,0 3-2 16,0 0-13-16,0-2-13 0,-2 2-25 0,2-2 10 15,-1 2 12-15,1 0 3 0,-2 0 4 0,0 0 9 16,1 0-11-16,-1 0-1 0,1 0 0 0,-2 0-16 15,1 0 5-15,1 0-1 0,-1 0-10 16,0 0 6-16,-1 0 6 0,2 0-4 0,-1 0 9 16,1 0-1-16,-3 0-15 0,3 0-8 0,-3 0 2 15,1 4-1-15,-3 2-3 0,1-4 8 0,2 2 0 16,-2 1 0-16,2 0-3 0,2 2-7 0,-3-2-3 16,1 2-12-16,2 0 8 0,-2 2-4 0,0-1-1 15,1 2 6-15,0-2-4 0,1 2 3 0,-2 1 0 16,3-1-4-16,-2-1 4 0,0 1 0 0,1-2-2 15,-1 1 6-15,2-1 1 0,0 1-5 0,0-2 8 16,0-2-10-16,0 2 0 0,7-2 6 0,-3 1-10 16,1-1 4-16,1-1-1 0,1-2 1 0,-3 1 2 15,4 0 2-15,-1-1 2 0,2-2-1 0,-1 0-4 16,0 0 2-16,1 0-4 0,1 0-1 16,0 0 6-16,0-4-8 0,0 0 8 0,0 3-4 15,0-2 2-15,-2 1 2 0,0-1-2 0,0 0 5 16,2-2-3-16,-2 3 2 0,-4-3-6 0,3 0 2 15,-2 0 0-15,2 0 0 0,0-2 2 0,-3 3-9 16,0-1 5-16,4-3-2 0,-2 2 2 0,-2-1 6 16,1 1-6-16,-1-1 4 0,-3-1 0 0,1 1-8 15,3 2 8-15,-2-2-6 0,-1 2 4 0,-2-1 2 16,4 0-2-16,-4 0 4 0,1-1-6 16,-1 2 4-16,0-1-8 0,0 1 4 0,0 0 0 0,0 0 4 15,0 1 2-15,0 0-2 0,0-1 0 0,0 0 4 16,0-1-2-16,0 5-6 0,0-4 2 15,0-1-6-15,-5 2 2 0,5-1 8 0,-4 1-4 16,-2 0 2-16,4 2 1 0,1-2-4 0,-3 1 6 16,3 0-3-16,-3 1-2 0,1 0 10 0,2 0-10 15,-3 1 4-15,0-1-1 0,3 1-3 0,-4 0 2 16,1 0-6-16,1 0 4 0,0 0-1 0,0 1-1 16,0-3-4-16,-1 3 6 0,0 0-4 0,3 0 4 15,-4-1 0-15,5-2-2 0,-4 2-2 0,0 0 2 16,0 1-1-16,1-1-1 0,-2 1 0 0,1-2 4 15,-2 2-2-15,4 0 1 0,-3 0 2 0,0 0-4 16,2 0 8-16,-2 0-9 0,1 5-29 16,-2-1-22-16,1 0-19 0,2-2-10 0,-2 2 16 15,2-1-25-15,-1 1-2 0,3-1-52 0,1 0-28 16</inkml:trace>
  <inkml:trace contextRef="#ctx0" brushRef="#br0" timeOffset="109953.8">19416 12438 137 0,'0'0'10'0,"0"0"5"0,0 0 31 16,0 0 20-16,0 0 0 0,0 0 2 0,0 0-12 15,-5 0-3-15,3 0-1 0,-1 0-11 0,3 3-18 16,0-3-5-16,0 0 6 0,-2 5 7 0,2-5 0 16,0 4-6-16,0-3-8 0,-1 3-1 0,-1-1 3 15,1 1-14-15,1 1 6 0,-4 0-7 0,3 3-1 16,1-1 8-16,0 1 15 0,0 1 0 0,0-1 4 15,0 1-8-15,0 0-18 0,0-1 0 16,0 1 0-16,5 3 3 0,-5-1-3 0,3-1 2 16,-3-1-10-16,0 3 2 0,0-2 8 0,0 1-3 15,0-3 3-15,0 2-2 0,0-1-8 0,0-1 2 16,0-1 4-16,0 0-2 0,0-2 6 0,0-1-8 16,5 0-28-16,-5-1-31 0,3 1-37 0,0-2-45 15,-3 1-35-15,2-2-6 0</inkml:trace>
  <inkml:trace contextRef="#ctx0" brushRef="#br0" timeOffset="110559.04">19636 12465 150 0,'1'-3'-2'0,"-1"1"4"0,2 2 23 0,-1 0 17 16,-1 0 22-16,0 0-2 0,0 0-27 0,0 0-18 16,0 0-10-16,0 0-10 0,0 2 4 0,-4 2 3 15,-3-2-6-15,4 2 11 0,0-1 5 0,-4 0-5 16,1 1 1-16,2-1-3 0,-1 1 13 0,0-2 4 15,2 1 14-15,-3 0-1 0,-1 0-17 0,3 1 0 16,-3-1-17-16,2-1 1 0,-3 3 1 0,1-1 0 16,-1-1-3-16,1 2-2 0,-1-1-3 0,3 1 1 15,-1 0 7-15,2-2-3 0,-1 1 0 0,2-1-2 16,-1 1-4-16,2-1 6 0,1 0 0 0,1-1 0 16,0 0-2-16,0 1-2 0,0 0 2 0,0-1 4 15,0 1-3-15,0-2 3 0,7 2 0 0,-4 0-8 16,2-2 6-16,-2 0 1 0,2 3-4 0,-3-3 8 15,2 3-7-15,-3-1-2 0,2-3 4 0,2 4 2 16,-2-3 1-16,1 3 10 0,-1 0 1 16,-1-1-9-16,5 1-5 0,-3 1 0 0,3-4-8 15,-2 4 10-15,2-2 5 0,3 1-9 0,1-1 2 16,2 1 2-16,0 0-6 0,1 0 5 0,3-2 6 16,-1 1-5-16,0-2 2 0,-2 2-3 0,0-2-4 15,-1 3-5-15,-2-1 4 0,-5-1 0 0,-1 1-1 16,-2 0-1-16,1-1-5 0,-3 1 3 0,-1-2 6 15,0-1 6-15,0 3 1 0,0-2-1 0,0 1-4 16,0-1 3-16,0 2-5 0,0 0 0 0,0 0 0 16,0-2-3-16,0 2 6 0,-6-3-6 0,1 3 3 15,-1-1-2-15,1 0-6 0,-3 0-14 16,5-2-48-16,-2 3-17 0,2-3-52 0,-2 2-17 0,2-2 45 16</inkml:trace>
  <inkml:trace contextRef="#ctx0" brushRef="#br0" timeOffset="114606.95">18309 11275 68 0,'0'0'5'0,"0"0"-5"0,0 0 5 0,0 0-5 16,6-7 0-16,-1 3 5 0,2 0-8 0,-2-1 5 15,-2 4 3-15,3-5 8 0,-3 5 4 0,0-3-1 16,-1 4-8-16,-1 0-4 0,-1-1-4 16,0 1 1-16,0 0-2 0,0 0-8 0,0 0 6 15,0 0 1-15,0 0 5 0,0 1-3 0,0 4 0 16,-6-5-3-16,3 3 1 0,-3 1 7 0,3-4 2 16,-1 0-5-16,1 3-1 0,3-1-1 0,0-2-3 15,0 0 10-15,0 0-10 0,0 0-2 0,7 0 0 16,-4 0-2-16,1 0 3 0,-2 0 8 0,1-5-1 15,-2 4-3-15,1-3 0 0,-2 4 2 0,0-2 3 16,0 2 22-16,0-1 19 0,0 0 13 0,0-2 2 16,0 3-18-16,0 0-15 0,0-1-16 0,-6 1-8 15,-2-3 5-15,3 3-6 0,2 0 2 0,-2 0-3 16,2 0-7-16,-2 0 1 0,4 0 3 16,-3 0 2-16,-2 0 5 0,3 4-8 0,-3-4 0 0,6 5-3 15,-3 1 1-15,1-5 4 0,0 2-1 16,-1-1 2-16,3 1-16 0,0-1-56 0,0-1-29 15,0 0-3-15</inkml:trace>
  <inkml:trace contextRef="#ctx0" brushRef="#br0" timeOffset="115547.21">18728 11192 143 0,'-3'0'-2'15,"1"4"7"-15,1-3-6 0,-1-1 4 0,1 3-1 16,1-3 3-16,-2 1 19 0,0-1 17 0,1 1 7 16,-1 1-3-16,1 0-14 0,1-2-18 0,0 1-8 15,0-1-3-15,0 1-8 0,0-1 5 0,0 1 2 16,0-1 1-16,0 0 21 0,-4 1-2 16,4 0 5-16,-3 0-3 0,0 1-16 0,0 1 2 0,-2-1-7 15,2 1-8-15,-2 1 5 0,1 0 1 0,2-1-6 16,-1 1 15-16,0-2-6 0,-2 1-4 15,5-2 5-15,-1-1-10 0,1 3 3 0,0-2 1 16,0-1-2-16,0 0 8 0,0 0 0 0,7 0-4 16,0 0-4-16,-5 0-1 0,4-4-2 0,-3 0 5 15,0 2 7-15,0-1-1 0,0 0 3 0,-1 1-5 16,-2 2 0-16,0-3-2 0,0 3-6 0,0-1 6 16,-8-2-2-16,3 3 2 0,2-1 6 0,-2-1-3 15,0 1-3-15,1 0 0 0,-1 1-2 0,2 0-1 16,1 0 3-16,-1 0-4 0,2 0 6 0,-1 0 0 15,0 0-8-15,2 0 8 0,0 0-5 0,0 0-1 16,0 0 9-16,0 0-1 0,0 0-2 0,0 0-6 16,0 0-1-16,0 0-2 0,5 0-2 15,0 0-9-15,-2 0 3 0,5 0-3 0,-3 0 4 16,-3 0 16-16,4 0-4 0,-3 0 2 0,0 0 4 16,0 0-1-16,-3 0-1 0,3-3 0 0,-3 0 1 15,0 1-5-15,0 0 4 0,0 1 3 0,0-3 2 16,-6 2 7-16,1 2-3 0,2-3-4 0,-2 3 0 15,2-1-7-15,-2-1-2 0,-1 1 0 0,1 1-6 16,2 0 1-16,-4 0 3 0,5 0 4 0,-3 0-3 16,2 0 1-16,-3 0 4 0,2 4-2 0,3-1 3 15,-1-1 2-15,1 2-6 0,1-2-58 0,0 1-39 16,0 0-11-16</inkml:trace>
  <inkml:trace contextRef="#ctx0" brushRef="#br0" timeOffset="116096.28">19219 11200 170 0,'0'0'29'16,"0"0"28"-16,0 0 16 0,0 0 7 0,-5 0 9 15,0 0-14-15,1 0-5 0,0 0-2 0,0 0-24 16,0 0-16-16,0 0-5 0,0 0-10 16,3 0-13-16,-3 0 2 0,1 0-6 0,-2 0 4 15,0 0 0-15,2 0-3 0,-2 0 1 0,-2 6-5 16,2-2 5-16,0 0-2 0,2 1 6 0,-2 1 0 16,4-2-2-16,-3-2 3 0,3 2-8 0,1-1 3 15,0-2-3-15,0 2 8 0,0-2-4 0,5-1 13 16,1 0-1-16,-1 0-15 0,1 0-1 0,3 0-8 15,3 0 0-15,-4-5 12 0,2 0-1 0,0 1-2 16,-2-3-3-16,0 2 7 0,1-1 3 0,-4 2 1 16,-2-2-2-16,0 2-4 0,1-1 2 15,-3 2 2-15,-1-1 7 0,0 2-7 0,0-1-6 16,0 3-5-16,0-1 1 0,0-2 5 0,0 2 3 16,0 1 3-16,-3 0-4 0,3 0 3 0,-5 0-4 15,2 0 2-15,2 0-7 0,-3 0-55 0,4 0-47 16,-1 5-63-16,1 0-10 0</inkml:trace>
  <inkml:trace contextRef="#ctx0" brushRef="#br0" timeOffset="116947.37">18060 10950 163 0,'0'0'-5'0,"0"0"5"15,0 0 29-15,0 0 28 0,0 0 14 0,0 0-8 16,0 5-25-16,-3 3-27 0,-3-2-10 0,0 1 10 16,2 1-15-16,0 0 8 0,1-3-2 0,-1 2-6 15,0-1 11-15,3-2-5 0,-1 0-6 16,2 1 3-16,0-3-1 0,0 1 6 0,0-1-1 0,7-2 4 16,-7 0-5-16,6 0-2 0,-3 0 7 0,2 0-3 15,-2 0 3-15,3-3-5 0,-1-1-2 0,3-1 1 16,0 1-6-16,-2 0 3 0,1-1-2 15,0 1-1-15,3-1 3 0,-6 1 2 0,5-2-1 16,-2 3 31-16,-1-1 29 0,-2 0 4 0,-3 1 16 16,3 2-18-16,-4-1-24 0,0 1-2 0,0 0-13 15,0 1-13-15,0 0-2 0,0 0-7 0,0 0 2 16,-8 0-3-16,4 0 2 0,-3 0 1 0,2 0-6 16,-2 4 8-16,4-4-4 0,2 4 0 0,-3-3 4 15,3-1-6-15,1 0-2 0,0 3 6 0,0-3 0 16,0 2 2-16,0-1 1 0,5-1-3 0,-1 0-2 15,1 0-4-15,0 0 2 0,3 0 1 0,-3 0 3 16,3-5-2-16,0 3 2 0,-4-1-1 16,2 0-1-16,-1 1 2 0,-2 0-4 0,-3 2 6 15,2 0-6-15,-2-1 0 0,0 1 2 0,0 0-11 16,0 0 7-16,0 0 2 0,0 0 1 0,0 0-16 16,0 0-44-16,0 0-60 0,0 0-62 0,0 0-13 15</inkml:trace>
  <inkml:trace contextRef="#ctx0" brushRef="#br0" timeOffset="117500.51">18681 10935 123 0,'0'0'-4'0,"0"0"1"0,0 0 4 16,0 0 4-16,0 0 17 0,0 0 14 16,0 0 2-16,0 4-2 0,0 0-10 0,0-4-12 15,0 4-7-15,-4-3-4 0,1 3-1 0,2-1-6 0,-4-3 4 16,5 5 0-16,0-2-3 0,0-1 10 15,0 0-5-15,0 0 1 0,0 1 2 0,0-3-3 16,6 3-2-16,-6-3 2 0,5 1 3 0,-3-1-7 16,2 0 2-16,1 0 0 0,0 0-20 0,4-4 1 15,-1-1-9-15,2 1 0 0,2-1 15 0,-1 0 1 16,2-1 13-16,1 1 1 0,-3-2 1 0,2 2 4 16,-5 1-8-16,-2-1 7 0,-1 1 13 0,3 1 25 15,-7 1 11-15,1 0-6 0,-2 1-12 0,0 0-30 16,0 1-4-16,0 0-1 0,-8 0 0 0,0 0 7 15,2 0-9-15,-1 0 5 0,3 0-5 0,-4 0-5 16,3 0 7-16,-1 0-6 0,3 0 6 16,-2 0 1-16,3 0-1 0,-2 3-4 0,2 0 4 15,1 0-4-15,-1-2-3 0,0 2 8 0,2-2-4 16,-1 3 4-16,-1 1 4 0,1 0-12 0,-3 2 1 16,1-2 4-16,3 2-3 0,-1-2 5 0,1 0 1 15,0 2-10-15,0-3 4 0,0 1-1 0,0-2 8 16,0-1-6-16,0 1 2 0,0 0 3 0,4-3-13 15,-4 1 3-15,4 0-18 0,-3-1-54 0,2 0-9 16,-1 0-12-16</inkml:trace>
  <inkml:trace contextRef="#ctx0" brushRef="#br0" timeOffset="117985.97">19280 10975 42 0,'-5'0'-9'0,"4"0"7"0,-1-3 2 16,0 3 10-16,2 0 11 0,-3 0 6 0,3 0-4 15,-2 0-2-15,-1 0-4 0,3 4-4 0,-3 1 27 16,0-3 15-16,0 0 6 0,-1 2-9 0,0-1-28 16,-1-2-22-16,4 2-2 0,-3-2 3 0,4 3 4 15,-3-4-5-15,3 3 0 0,0-2-2 0,0-1 0 16,0 0 2-16,7 0-1 0,-2 0-2 0,4 0-5 15,0 0 5-15,-1 0-5 0,5-4-1 16,0 0 2-16,1 0-2 0,0 0-9 0,-3 0 4 0,3 0 5 16,-2-2 2-16,0 2 14 0,-3-2-6 15,0 4-1-15,-5-1 3 0,1-2 0 0,-2 3 11 16,-2-1-2-16,1 1 0 0,-2 0 12 0,0-1-3 16,0 3 7-16,-6-4-1 0,-2 4-11 0,2-3-8 15,-1 2-5-15,1 0-5 0,0 1 2 0,0 0 2 16,1 0 0-16,0 0 1 0,-2 0-10 0,3 5-36 15,-1-5-67-15,2 4-33 0</inkml:trace>
  <inkml:trace contextRef="#ctx0" brushRef="#br0" timeOffset="118994.28">18130 10626 406 0,'-6'-1'8'15,"0"-2"-1"-15,-1 0 7 0,4 2 0 0,3 0 13 16,-1-4 28-16,-1 3 10 0,1-1 3 0,1 3-12 15,-4-2-36-15,4 2-14 0,0 0-10 0,0 0-3 16,0 0 5-16,0 0 0 0,0 0 4 0,0 6-7 16,7 0 10-16,-7 0-5 0,1 0 9 0,-1 1 4 15,0 0-6-15,0 3 8 0,0-3-4 0,0 2-4 16,0-1 1-16,-4 1-4 0,-3-2-4 16,1 0 3-16,3-3 3 0,0 0-5 0,3-1 1 15,0 0-2-15,0-3 0 0,0 3 0 0,0-3 7 16,0 0-7-16,6 0-1 0,3-6-3 0,-2 0 2 0,1-1-3 15,1-2 5-15,1 0-4 0,-1 0-1 16,1-2 8-16,1-1-3 0,-4 3 6 0,2-1-8 16,-2 2-3-16,0 1 3 0,-2 0-4 0,-1 1 4 15,-2 2 0-15,1 1-5 0,-3-1 7 0,0 3 0 16,0 0-2-16,0-2 4 0,0 3-6 0,0 0-1 16,-5 0 3-16,2 0-7 0,-2 0 9 0,2 0-4 15,-2 0 4-15,-1 0 4 0,3 0-6 0,2 0 0 16,-3 5-2-16,1-1 4 0,2-1 2 15,-1-1-2-15,2 0 6 0,0 1-6 0,0 0 2 0,0-3 1 16,0 2-3-16,0-1 2 0,0 0-4 0,0 0 10 16,0-1-7-16,0 0 3 0,0 0-2 15,0 0-8-15,0 0 8 0,0 0-3 0,0-3 4 16,0 3-3-16,0-2-3 0,0 2 3 0,0-3-4 16,0 3 4-16,0 0 0 0,-3 0-4 0,3 0 6 15,-5 0 2-15,2 0 1 0,0 0 3 0,0 0-10 16,1 0 5-16,1 0-4 0,1 5-29 0,0-2-49 15,0-1-23-15,0 2-53 0,4-1-2 0,2 1 42 16</inkml:trace>
  <inkml:trace contextRef="#ctx0" brushRef="#br0" timeOffset="119463.32">18727 10665 150 0,'0'0'-2'0,"0"0"14"16,0 0 31-16,0 0 23 0,0 0-1 0,0 0-11 15,0 0-31-15,0 0-21 0,0 0-1 0,0 0-1 16,0 0 2-16,0 0 2 0,0 0-3 0,0 0 6 16,0 0-3-16,0 0-4 0,0-2 0 0,0-1-4 15,0 1 6-15,7-1-9 0,-2 1 5 0,1-3-1 16,2 3 1-16,3-1 6 0,-3-1 1 0,3 0-7 16,-1-1 2-16,-1 1 2 0,-1 0-6 0,0-1 8 15,2 2-6-15,-1-1 6 0,-2 1-3 0,-1-2 5 16,-2 2-6-16,1 1-7 0,-2-1 8 0,-3 3 3 15,0-4 8-15,0 4 1 0,0-1-1 16,0 0 4-16,-4 1 9 0,-1 0 17 0,-4-3-2 0,2 3-12 16,-1 0-15-16,2 0-13 0,-2 0-6 15,0 0 6-15,2 0 2 0,2 0 0 0,0 0-7 16,4 0 7-16,-3 0-7 0,3 0 3 0,0 5 9 16,0-3-13-16,0 0 13 0,0 1-1 0,0 0-20 15,0 1-33-15,7-1-70 0,-2 1-47 0,3 2 22 16</inkml:trace>
  <inkml:trace contextRef="#ctx0" brushRef="#br0" timeOffset="119854.12">19288 10622 163 0,'8'0'31'0,"-4"0"24"0,1 0 15 16,0 0-8-16,-2 0-20 0,-2 0-19 16,-1 0 34-16,0 0 15 0,0 0-9 0,0 0-10 15,0 0-40-15,-4 4-11 0,-4 1 2 0,3 0 3 0,-3 2-9 16,3-2 9-16,1 2-3 0,-2 2-3 15,2-2 3-15,1-1-7 0,3 1 1 0,0-2 2 16,0 2 4-16,8-3-1 0,1-3-7 0,3 3 4 16,2-3-9-16,-2-1-32 0,6 0-11 0,-2-5-20 15,4-2 9-15,-1 0 36 0,0 0 8 0,1-1 14 16,-3-1 3-16,-4-1-3 0,-1 0 5 0,-2 1 3 16,0 1-5-16,-3-1 2 0,-4 2 7 0,-3 1-8 15,5 1-3-15,-5 2-3 0,0 1-5 0,-8-2 8 16,1 4 6-16,-3 0-44 0,0 0-42 0,1 0-19 15</inkml:trace>
  <inkml:trace contextRef="#ctx0" brushRef="#br0" timeOffset="120702.13">18241 10272 170 0,'-8'0'-4'0,"0"-4"6"16,0 4-5-16,-1 0 5 0,1 0 1 0,0 0-1 15,2 0-1-15,-3 4 1 0,3-1 1 0,0 0-4 16,3 1 5-16,1-1-6 0,2 2-1 0,0-1 4 16,0-1-6-16,0 0 5 0,5 1-3 0,0-1 4 15,2 1-1-15,-3-1-2 0,4-3 4 0,-2 0-2 16,2 0 1-16,0 0 8 0,3 0-10 0,-1-7-5 16,1 1 1-16,0-1-1 0,0 1 7 15,-3-2 35-15,4 0 35 0,-5 1-5 0,1-2 9 16,-3 4-21-16,1-4-4 0,-5 2 16 0,2 1-3 15,-3-1-18-15,0 4-18 0,0-1-5 0,0-1 4 16,-4 2-2-16,-4 1-4 0,5 0-11 0,-5 2-9 16,5-1 4-16,-4-1-1 0,4 0-3 0,-3 2-1 15,4 0 2-15,-1 0-2 0,2 0-1 0,-3 0 2 16,3 0-5-16,-1 7 6 0,1-2 5 16,1 0-17-16,0-1-28 0,0-1-70 0,0 1-46 0,6 0-21 15,-1-2 12-15</inkml:trace>
  <inkml:trace contextRef="#ctx0" brushRef="#br0" timeOffset="121178.2">18859 10224 116 0,'0'0'1'0,"0"0"6"15,0-2 2-15,0 2 25 0,0 0 16 0,0 0-4 16,0 0 1-16,0 0-21 0,0 0-21 0,0 5 0 15,0-1-1-15,-5 0-4 0,5 0 0 0,-6-1 1 16,6 1 5-16,0 0-1 0,0-3 4 0,0 4 3 16,0-1-3-16,0 0 1 0,0 0-3 0,6-1-9 15,-1-1-1-15,2 2-8 0,-3-3-3 16,0 2 6-16,6-2-6 0,-5 2 7 0,3-3 5 16,-1 0-3-16,1 0 5 0,-1 0 3 0,1 0-3 15,-3-5 2-15,-3 2-2 0,3 3 0 0,-4-4 2 16,-1 3 8-16,0-3 9 0,0 4-6 0,0-3 11 15,0 1-3-15,-6-1 8 0,-1-1 10 0,4 2 11 16,-2-1-2-16,0 2-14 0,1-2-9 0,-2 0-14 16,2 1-7-16,0-1 1 0,0 3-1 0,1-2-4 15,2 1-2-15,-1 1-2 0,0 0-5 0,2 0-59 16,0 0-56-16,0 0-44 0</inkml:trace>
  <inkml:trace contextRef="#ctx0" brushRef="#br0" timeOffset="121650.23">19314 10222 232 0,'0'-3'1'15,"0"3"32"-15,0 0 13 0,-4-2 8 0,4 0 0 16,-10 2-30-16,6 0-17 0,-4 0-1 0,1 0-10 16,1 0 2-16,1 0 2 0,0 4 0 0,2 1 4 15,0 0-4-15,0 0 3 0,1 0-5 0,2 0 1 16,0 2 2-16,0-2-1 0,0 0 6 0,0 1-3 15,5-1-6-15,1 0 1 0,-1-1-5 0,5 0 0 16,-2 0 7-16,0-1-4 0,1-1 3 0,4 1 1 16,-5-3 0-16,1 2 0 0,2-2 3 0,-1 0-3 15,-2 0 0-15,-1 0 5 0,0 0-3 0,-3 0-2 16,-2-5 8-16,0 5-8 0,-2-4-4 16,0-1 6-16,0 5-10 0,0-4 8 0,0 1 18 15,0 2 7-15,0-3 14 0,0 2-7 0,-4-1-8 16,4 2-13-16,-3-1-13 0,-2 0 7 0,2 0-7 15,-3 1 6-15,2-3-1 0,-1 4-8 0,1 0-4 16,1-2 2-16,0 2-8 0,1 0 12 0,-1 0-19 16,3 0-19-16,0 0-58 0,0 0-38 0,0 0 15 15</inkml:trace>
  <inkml:trace contextRef="#ctx0" brushRef="#br0" timeOffset="122014.32">19838 10281 96 0,'5'0'11'0,"-2"0"0"0,2 0-1 16,-4 0-2-16,3 0-9 0,-2 0-1 0,-2 0-4 15,0 0 6-15,0 0-3 0,0 0 1 0,0 0 4 16,0 0-10-16,0 0 13 0,0 0-7 0,0 4 2 16,0 0 7-16,0-3-9 0,0 1 6 15,0 0-1-15,0-2 1 0,0 2-1 0,0-1-3 16,3-1 8-16,2 0-1 0,-3 0-4 0,4 0 0 16,2 0-6-16,0 0 19 0,-2-3 39 0,2 3 13 15,-1-4 10-15,-1 2 15 0,-2-1-9 0,0 0 10 16,-4 2 11-16,0 1-10 0,0 0-6 0,0 0-15 15,-7 0-10-15,1 0-22 0,2 0-29 0,4-1-3 16,-4-1-14-16,3 2-2 0,-4 0-73 0,3 0-145 16,-1-1-59-16</inkml:trace>
  <inkml:trace contextRef="#ctx0" brushRef="#br0" timeOffset="132468.23">20553 10251 184 0,'5'0'1'0,"-5"0"6"0,3 0 7 0,1-1 7 16,-3 1 13-16,3-3 10 0,-4 2 1 0,1-1-9 15,1 1-11-15,-1-1-13 0,-1 0-7 0,2 2 15 16,-2-2 11-16,0 1 12 0,2 0 3 0,-2 0-1 16,0-1-7-16,0 1-11 0,0 0 1 0,0 0-10 15,0-1-7-15,0 0 7 0,0-1 8 0,0 0-9 16,0-2 3-16,-5 1-13 0,5-1-13 0,0 2 8 16,0-1-2-16,0-1 2 0,0 5 1 0,0-3 1 15,0 1-6-15,0 0 0 0,0 0 2 0,0-1 0 16,0 3 2-16,0 0 0 0,0 0-2 15,0 0 0-15,0 0-2 0,0 0-3 0,0 0 1 16,0 0 2-16,0 0 2 0,0 0 0 0,0 0 0 16,0 0-5-16,0 4 3 0,0 0 2 0,0 0 2 15,0-1-6-15,0 1-1 0,0 1 1 0,0 0-3 16,-7 0 13-16,7 1-3 0,0-1 1 0,0 1 1 16,0 1-7-16,-5 0 8 0,5-2-8 0,0 4 4 15,0-1-2-15,0-1 0 0,0 3 3 0,0-3-1 16,0 1 7-16,0 2-3 0,0-2-1 0,0 0 3 15,-4 1-7-15,4-1 1 0,-7 1 0 0,6-1-2 16,-2-3 0-16,0 2-2 0,0-2 2 16,3 0 4-16,-2-1-8 0,0-1 6 0,1 0-2 15,1-1-3-15,0 1 5 0,0-2-6 0,0 1 2 16,0-2 0-16,0 0 5 0,0 0 3 0,0 0-4 16,0 0 0-16,5 1 0 0,-5-1 0 0,0 0 5 15,0 0-3-15,0 0-4 0,0 0 0 0,0 0 0 16,0 0 4-16,0 0-4 0,0 0 0 0,0 0 2 15,0 0 3-15,0 0-1 0,0 0-2 0,0 0-2 16,0 0-2-16,0-3 4 0,0 3 0 0,8 0 1 16,-8 0-6-16,2-2 1 0,-2 2 2 0,0 0-4 15,0 0 6-15,0 0-2 0,0 0-2 0,0 0 4 16,0 0-8-16,0 0 8 0,0 0-4 16,0 0-3-16,0 0 5 0,0 0 0 0,0 0 3 15,0 0 1-15,8 0 2 0,-1 0-4 0,-1 4-4 16,1-3 2-16,3-1 0 0,2 0-2 0,2 0 4 15,-2 3-1-15,6-2-4 0,-1 0-3 0,0 1 4 16,1-2-3-16,3 1 1 0,-5 0 4 0,-1-1-4 16,0 0 8-16,-3 0-2 0,-1 0 3 0,-3 0-1 15,-2 0-4-15,1 0 0 0,-6 0 2 0,2 0-4 16,-1 0 2-16,-2 0 2 0,0 0-6 0,0 0 1 16,0 0-19-16,0 0-11 0,0 0-8 15,0 0-10-15,0 0-23 0,0 0-2 0,0 0-34 16,0 0-18-16,0 0 6 0</inkml:trace>
  <inkml:trace contextRef="#ctx0" brushRef="#br0" timeOffset="132876.3899">20678 10311 129 0,'0'0'2'16,"0"0"3"-16,0 0 10 0,0 0 32 0,0 0 25 15,0 0-2-15,0 0-3 0,0 0-25 0,-3 0-8 16,3 0 20-16,0-4 5 0,0 4-5 0,0 0-16 15,0 0-24-15,0-2-12 0,0 2 0 0,0 0-8 16,0-3 6-16,0 3-3 0,0 0-4 0,0 0 7 16,3-1-2-16,4 0 0 0,-2 1 9 0,1 0-9 15,-1 0 6-15,2 0 5 0,-2 0-9 0,0 0 5 16,2 0-3-16,-4 0-6 0,2 0 3 16,-3 0-1-16,1 0 2 0,1 0 0 0,-3 0 7 15,3 0-3-15,-3 0 1 0,1 0 2 0,-1 0-5 16,3 0 0-16,-3 0-7 0,2 0-19 0,1 0-32 15,-2 0-19-15,3-3 4 0,-3 3-13 0,4-3-4 16,-1 1 12-16,-2 0-31 0</inkml:trace>
  <inkml:trace contextRef="#ctx0" brushRef="#br0" timeOffset="133251.4">20648 10128 96 0,'0'0'5'0,"0"0"13"0,0 0-1 16,0 0 20-16,0 0 22 0,0 0 9 16,0 0-4-16,0 0-15 0,0 0-25 0,0 0-8 15,0 0 16-15,0 0 7 0,0-5-7 0,0 5-7 16,0-2-10-16,0-1-7 0,3 3 9 0,2-1-10 16,-1-1 0-16,-1 1-4 0,0 0-5 0,5 1 10 15,-4 0-8-15,3 0 0 0,-2 0 2 0,1 0-8 16,3 0 12-16,3 0-10 0,-4 0-1 0,4 0 1 15,1 5-9-15,0 0-22 0,2 0-20 0,0-1-57 16,0 2-23-16,1-4 13 0</inkml:trace>
  <inkml:trace contextRef="#ctx0" brushRef="#br0" timeOffset="134019.81">20987 10376 163 0,'0'0'-2'0,"0"0"9"0,0 0-10 0,0 0 8 15,0 0 0-15,0 0-6 0,0 0 9 0,5 0-6 16,-2 0-2-16,0 0 2 0,0 0-4 16,-3 0 2-16,3 0 2 0,3-2-1 0,-3 2-1 15,2-2 4-15,-1 2-1 0,0-1-4 0,2-1 4 16,2 2-5-16,0-2 2 0,0 0 0 0,1 0-3 16,-2-1 3-16,1 1-7 0,0-3 9 0,-1 2-1 15,1 0-4-15,-3-1 5 0,0 1-4 0,2-1 0 16,-4-1 1-16,0 0-3 0,-3 4-4 0,4-3 1 15,-4 0 7-15,0 1-2 0,0 0 2 0,0-1-2 16,-7 2-1-16,4-1-2 0,-4 1 1 0,2-1 4 16,0 3-3-16,2-1 4 0,-2-1-1 0,-2 2-3 15,2-2 3-15,-1 0-4 0,1 2 6 0,-1 0 5 16,1 0-7-16,0 0 10 0,2 0-1 16,2 0-8-16,-3 0 18 0,1 0 9 0,3 0 24 15,-3 0 10-15,0 0-6 0,0 0-21 0,-1 6-18 16,2-2-11-16,-3 0-5 0,2 1 5 0,-1 0-10 15,1-1 9-15,0 1-1 0,1 1-6 0,-2 0 10 16,2 1-7-16,0-2 1 0,1 1 12 0,1 1 5 16,0-2 8-16,0 2 2 0,0 0-4 0,0 0-9 15,-1 0-2-15,1 1 4 0,0-1-2 16,0-1 0-16,0 1-3 0,0-1-9 0,0 2-6 16,0-1 0-16,0 0-3 0,0 1 7 0,4 2 1 15,-4-2-1-15,6 0 2 0,-4 1-4 0,1-3 2 16,-1 4-2-16,-1-3 1 0,-1 0-2 0,0 1 2 15,0-1 1-15,0-1 0 0,0 1 5 0,0-3-3 16,0 1-9-16,0-1-26 0,0 0-37 0,0-3-21 16,0-1-44-16,0 3-7 0,-3-2 31 0</inkml:trace>
  <inkml:trace contextRef="#ctx0" brushRef="#br0" timeOffset="134285.31">20938 10508 137 0,'0'0'3'0,"0"0"10"0,4 0 13 16,3 0 25-16,-4 0 8 0,2 0-3 0,0 0-15 15,3-4-25-15,2 2-12 0,2-2 1 0,-2 4-9 16,6 0 13-16,-2 0-7 0,2 0-4 0,2 0 6 16,1 0-8-16,-1 0 4 0,-1 0-2 15,0 0-51-15,-1 0-27 0,0 0-21 0</inkml:trace>
  <inkml:trace contextRef="#ctx0" brushRef="#br0" timeOffset="136468.18">17541 10166 137 0,'3'0'5'0,"-1"0"-2"0,1 0 0 0,-3 0-1 16,0 0-4-16,3 0-3 0,0 0 8 0,-3 0-3 16,3 0 0-16,-2 0 5 0,2 0-5 0,-2 0 5 15,-1 0-3-15,3 0-4 0,-3 0 7 16,3 0-3-16,-3 0 5 0,2 0 2 0,1 0 1 16,-1 0 19-16,4 0 13 0,-1 0 8 0,1 0-5 15,-1 0-17-15,2 0-9 0,-2 0-8 0,3 0-3 16,-1 0-2-16,-1 0-5 0,-1 0 3 0,3 0-4 15,-4 0 2-15,3 0-2 0,-3 0-2 0,3 0-2 16,1 0 4-16,-2 0 4 0,1 0-8 0,-1 0 3 16,0 0 2-16,0 0-1 0,-1 0 2 0,3 0 5 15,-1 5-10-15,2-5 1 0,-3 0 2 0,-1 0 0 16,1 0 3-16,-1 0-4 0,3 0 2 16,-3 0-8-16,1 0 7 0,0 0 0 0,3 3-5 15,-4-3 7-15,2 0-9 0,-1 0 3 0,1 0 4 16,0 0 2-16,-2 0-4 0,1 0 2 0,-2 0 2 0,-1 0-4 15,5 0 1-15,-4 0-1 0,3 0 4 16,-3 0-8-16,1 2 13 0,0-2-3 0,0 0-2 16,-3 0 3-16,5 0-5 0,-2 0 0 0,0 0 0 15,-2 0-2-15,0 5 6 0,4-5 3 0,-3 0-9 16,1 0 9-16,-2 0-5 0,0 3-6 0,4-2 9 16,-3-1-3-16,0 1-7 0,5-1 8 0,-4 2-3 15,1-2-3-15,-1 1 6 0,0 0-6 0,-1-1-6 16,-1 0 9-16,0 2 0 0,2-2-3 0,-2 1 4 15,1-1 3-15,-1 0-4 0,2 0 0 16,-1 0 3-16,-1 3-6 0,1-3 6 0,0 1-1 16,1-1-4-16,1 1 2 0,-2-1-8 0,2 2 13 15,-3 0-7-15,2-1 0 0,-2-1 6 0,1 2-15 16,2-2 11-16,-3 1-1 0,3 0-6 0,-3-1 10 16,2 0-1-16,-1 3-4 0,-1-3 7 0,3 0-3 15,-2 0 3-15,1 0-1 0,-2 0-2 0,-2 0-2 16,3 0 0-16,-3 0 3 0,-1 0-6 0,0 0 6 15,2 0-6-15,-2 0-3 0,0 0 6 0,0 0-1 16,0 0-3-16,0 0 1 0,0 0 3 0,0 0-2 16,0 0 5-16,0 0 1 0,0 0-2 15,0 0-2-15,0 0 0 0,0 0 1 0,0 0-1 16,0 0-1-16,0 0-1 0,0 0 0 0,0 0 0 0,0 0 1 16,0-4 2-16,0 4-2 0,0-3 1 15,0 2 1-15,0 1-2 0,0 0 2 0,0-2-1 16,0 0-5-16,0 2 3 0,0-1 2 0,0 0 0 15,-3-2 2-15,-1 3 2 0,1 0-6 0,0 0 4 16,0-1-4-16,0 1 0 0,2 0 2 0,-1-2-7 16,-2 2 11-16,4 0-8 0,-3-1 1 0,0 1 1 15,2 0-3-15,-3 0 5 0,1 0 1 16,-4 0 6-16,5 0-3 0,-3 0-1 0,0-1-6 0,1 1 6 16,-3 0-1-16,4 0-5 0,-5 0 4 15,5 0-1-15,-2 0 2 0,-2 0 3 0,3 0-1 16,1 0-2-16,-3 0-6 0,0 0 13 0,1 0-6 15,-2 0 4-15,1 0-1 0,-2 0-10 0,0 0 2 16,0 0-1-16,-2 0 1 0,6 0-1 0,-5 0 1 16,1 0 0-16,-1 0-5 0,2 0-12 0,-1 0-4 15,0 0-5-15,-4 0 9 0,2 0 8 0,0 0 6 16,0 0 3-16,2 0-5 0,-4 0 4 0,2 0-1 16,2 0-4-16,0 0 9 0,-1 0-2 0,0 0 1 15,1-4 0-15,-1 1-6 0,-2 1 5 0,1-1-1 16,1 3 5-16,0 0-4 0,-3-2 3 15,4 1-2-15,-2 0-6 0,2 1 11 0,-1-1-6 0,0 1 4 16,1-2 4-16,2 2-9 0,-2-1 1 0,1 1-3 16,-2-1-1-16,1 1 2 0,2 0 1 15,-1-1-1-15,-2 1 5 0,3 0-2 0,-1 0 1 16,3 0-3-16,-4 0-1 0,5 0-4 0,-4 0 4 16,3 0 6-16,-3 0-3 0,4 0 12 0,0 0-10 15,-5 0-6-15,3 0 1 0,2 0 0 0,-2 0 4 16,4 0 2-16,-3 0 1 0,0 0-1 0,4 0-1 15,-5 0-2-15,2 0-2 0,3 0-8 0,-1 0-4 16,-3 0-6-16,3 0 3 0,-2 0-1 0,3 0 1 16,-4-2 12-16,3 0-2 0,1 1 2 0,-4 0 9 15,0 0-8-15,4 1 7 0,0 0 3 0,0 0-1 16,0 0 3-16,0 0-6 0,0 0-5 16,0 0-4-16,0 0 2 0,0 0 1 0,0 0 2 15,0 0 8-15,0 0-12 0,0 3 5 0,4-3 1 16,2 4-5-16,0-2 6 0,0 1-5 0,5-1 1 15,-1 1 1-15,1-3-4 0,1 3-1 0,2-1 4 16,2 1 0-16,0-2 3 0,0 2 3 0,0-1 4 16,3 1-11-16,-2-3 8 0,1 4-6 0,0-3-3 15,2 3 3-15,-3-3-1 0,1 2 3 0,0 1 0 16,-1-4 5-16,-2 4-4 0,0-3-6 16,0-1 0-16,-3 2-7 0,1 0 7 0,-3-2-5 15,0 0 5-15,-2 0 3 0,-1 0-4 0,-1 0 4 16,-2 0-22-16,1 0 0 0</inkml:trace>
  <inkml:trace contextRef="#ctx0" brushRef="#br0" timeOffset="-23281.95">17241 10084 123 0,'0'0'0'0,"0"0"6"0,0 0 1 0,0 0 5 16,0 0 3-16,0 0 0 0,0 0 18 15,0 0 8-15,0 0 10 0,0 0-1 0,0 0-17 16,0 0-5-16,0 0-10 0,0-3-2 0,0 1 1 15,-6 0-8-15,4 1-5 0,-1 1-3 0,1-1 1 16,0 1 12-16,2-1 11 0,-3 1 7 0,3 0 10 16,-1 0-4-16,1 0-2 0,-2 0-7 0,2 0-15 15,-2 0-7-15,2 0-10 0,0 0 1 0,-3 0-3 16,3 0 3-16,0 0 9 0,0 0-5 0,0 0 11 16,-1 0-8-16,-2 0-5 0,3 0 6 0,0 0-10 15,0 0 9-15,-2 0-8 0,2 0-1 0,0 0 4 16,0 0-11-16,0 0 9 0,-2 0-5 15,1 3 3-15,-1-3 4 0,-1 4 4 0,2 1-6 16,-3-2 8-16,1 0-3 0,2-1 1 0,-3 2 1 16,1-1 8-16,-1 2 13 0,-1-2 3 0,2 1 0 15,0 0-10-15,-4 0-10 0,2 2-5 0,1-1 1 16,-6 2-1-16,3-2-2 0,2 1-2 0,-4 0 2 16,3 0-1-16,0 0 3 0,1 0 0 0,-1 1 0 15,1-2-4-15,-1 2-4 0,3-3 4 0,-2 1-2 16,4-1 2-16,-3 0 4 0,1 1-4 0,1-1 2 15,-2-2 0-15,4-1-2 0,0 2-2 16,0-1 4-16,-2 0-4 0,2-1 2 0,-2 0 5 16,2 0-10-16,0 2 7 0,0-2 1 0,-1 0-4 15,1 1 10-15,0 0-9 0,0-1-2 0,-3 1 4 16,3 0-8-16,-1 0 10 0,-1 0-6 0,-1-1 2 16,1-1 8-16,1 3-7 0,1-1 1 0,-3-2 4 15,3 0-2-15,0 0-2 0,0 0 3 0,0 0-1 16,0 0-2-16,0 0-2 0,0 0 5 0,0 0-5 15,4 0-4-15,-4 0 8 0,5 0-6 0,-2 0 2 16,-3 0 2-16,4 0 0 0,0 0-1 0,-4 0-6 16,4-2 8-16,0 2-1 0,1-3-5 0,-2 2 5 15,1-1-4-15,1 1-3 0,0 0 6 0,0-1 3 16,-1 1-6-16,3 0 0 0,-3 0 2 16,4-1-3-16,0 2 3 0,0 0-2 0,0 0 6 15,1 0-1-15,-1 0-1 0,0-2 2 0,2 2-4 16,-2 0 0-16,0-1 0 0,-2 1-4 0,2 0-7 15,-4-1 2-15,1 1 1 0,0 0 1 0,-2 0-3 16,1 0 1-16,-3 0-2 0,2 0 3 0,-1 0 7 16,1 0-3-16,-2 0 2 0,-1 0 0 0,2 0-7 15,1 0 7-15,-1 0-7 0,-1 0-2 0,1 0 2 16,-1 0-9-16,3 0-1 0,-3 0-6 0,3 0 5 16,-2 0-4-16,0 0-25 0,3 0-12 0,-2-4-12 15,2 0-9-15,-2 2-15 0,0-1 0 0,2 0-6 16</inkml:trace>
  <inkml:trace contextRef="#ctx0" brushRef="#br0" timeOffset="-22877.45">17193 10151 137 0,'0'0'-4'0,"0"0"1"0,0 0 3 0,0 0-2 15,0 0 5-15,0 0 4 0,0 0 6 0,0 0 25 16,0 0 21-16,0 0 3 0,0 4-10 0,0-2-19 15,0 1-19-15,0-2-7 0,0 0 5 0,0 1-3 16,0 0 2-16,0 0 3 0,0-1-9 0,7 2 3 16,-1-2-5-16,3 0-1 0,-1 1 6 15,2-2-4-15,-2 3-3 0,1-1-1 0,-1-2-2 0,0 0 6 16,0 3-2-16,-2-2 2 0,-1-1-4 0,-2 1 1 16,0-1-2-16,1 2 1 0,-3-2 0 15,-1 0-2-15,3 0 6 0,-3 0-3 0,0 0 1 16,0 0-9-16,0 0-10 0,0 0-6 0,0 0-9 15,0 0-21-15,0 0-18 0,0-4 2 0,8 1-25 16</inkml:trace>
  <inkml:trace contextRef="#ctx0" brushRef="#br0" timeOffset="-22599.66">17228 10071 82 0,'7'-2'10'0,"-1"2"0"0,-2 0 0 16,-4 0 6-16,5 0-13 0,-2 0 2 0,0 0-1 15,1 0-6-15,-3 0 0 0,4 0 2 0,-2 0 2 16,2 0 1-16,-2 0 0 0,0 0 4 0,-1 0-8 15,3 3-5-15,-1 0 5 0,0-1-9 16,0 0 8-16,0-1 2 0,1 1-2 0,0 0 2 16,0 0 2-16,2-1-2 0,-4 1-2 0,4 0-30 15</inkml:trace>
  <inkml:trace contextRef="#ctx0" brushRef="#br0" timeOffset="-22031.03">17367 10214 163 0,'3'0'-4'0,"0"0"6"0,2 0 5 0,-2 0 0 16,1 0 0-16,-1 0-5 0,0 0-5 0,0 0 5 16,2 0-8-16,-5-4 10 0,6 4-8 0,-3 0 2 15,2-4 5-15,2 1-6 0,-3 3 8 16,1 0-6-16,3-1 4 0,-2-3 2 0,1 4-8 0,2-1 6 15,-5 0-6-15,1-2-1 0,0 3 4 16,0 0-7-16,-2-1 7 0,0-1-3 0,0 0 1 16,-1 0 0-16,-2 0 0 0,0-1-1 0,0 3 2 15,0 0 1-15,0-2-5 0,0-1 5 0,0 3-7 16,0 0 2-16,-8-2 3 0,5 1 0 0,-2 0 9 16,0 0-7-16,0-1 4 0,1 1-10 0,-1 1 3 15,1-1 1-15,0 1 2 0,1 0 4 0,1 0-4 16,-1 0 0-16,2 0-5 0,-3 0 6 0,3 0 4 15,-2 0-1-15,1 5 13 0,-2-1 10 16,1 1 6-16,-1 0 1 0,4 2-10 0,-1-2-10 16,-1 2-9-16,2 2 6 0,0-1-4 0,0 0-2 15,0-1-3-15,0 2-4 0,7-1 2 0,-3-1-3 16,1 0 4-16,1-2 3 0,-3 2-2 0,2-2 1 16,-2 0-6-16,1 1 6 0,-1-3-5 0,-2 0-1 15,4 1-1-15,-5 0-30 0,0 0-11 0,0-2-15 16,3-1-15-16</inkml:trace>
  <inkml:trace contextRef="#ctx0" brushRef="#br0" timeOffset="-21841.6499">17335 10292 123 0,'8'0'1'0,"2"0"-1"0,0 0 0 0,0 0 4 16,3 0-1-16,0 0-5 0,1 5 1 0,2-2-11 15,-2-3-24-15</inkml:trace>
  <inkml:trace contextRef="#ctx0" brushRef="#br0" timeOffset="21788.99">12703 10911 655 0,'-5'-3'14'0,"5"-3"3"0,0 3 14 16,0 0 5-16,0-1-5 0,0 2 6 0,0-3-6 16,0 0 12-16,0 3 7 0,0-3-10 0,0 3-11 15,0-1-14-15,0-2-13 0,0 1 2 0,0 0 2 16,0 0-4-16,0 0-4 0,0 0 4 16,0 0-8-16,0 2 4 0,0 0 4 0,0 0 9 15,5 0 8-15,-4-3 19 0,2 1 10 0,2 3 2 16,-1-2 14-16,-1 0-12 0,-1 2-5 0,5-3-2 15,-2 2-12-15,-1-1-3 0,1 1 3 0,0-1-9 16,-1 0-4-16,1-1 10 0,-2 0 4 0,-2 0 21 16,2 2 1-16,-3-1-7 0,0 2-18 0,0-2-27 15,0 3-6-15,0 0-2 0,0 0 1 0,-5 7 18 16,2-2 10-16,-5 0-11 0,7 0 1 0,-3 5-13 16,-1-1-2-16,-2 1-2 0,3 2 6 0,-1 0 0 15,0 4-10-15,-1-3 12 0,2-1-10 0,2 2 2 16,-2-2 6-16,3 0-4 0,0 1 6 0,-1-3-10 15,1 1 2-15,-5-3 2 0,4 2-6 16,-1-3-4-16,-1 1-54 0,1-4-21 0,3 4-32 16,-3-3-28-16,3-2 10 0,0-2-35 0,0-1-22 15,0 0-23-15,0 0-31 0,0 0 31 0</inkml:trace>
  <inkml:trace contextRef="#ctx0" brushRef="#br0" timeOffset="22217.26">12600 10989 420 0,'0'0'-2'16,"0"0"9"-16,0 0-2 0,0 0 6 0,0 3 29 15,0-3 16-15,0 1 17 0,0 2 9 0,0-2-17 16,0-1-17-16,0 4-17 0,0-4-11 16,0 3-9-16,0-1 6 0,0 0 14 0,0 0 12 0,0 0 14 15,0-1-9-15,0 0-12 0,0-1-7 16,0 3-12-16,6-3-4 0,1 1 5 0,-3-1-7 15,4 0 1-15,1 0 1 0,0 0-7 0,-1 0 2 16,1 0-6-16,0 0-2 0,-1 0 0 0,0 0 0 16,0 0 2-16,-2 0-2 0,1 0 5 0,-1 0-3 15,3 0-6-15,-1 0 4 0,0-4-1 16,2 3-3-16,-1-2-12 0,-2 1-15 0,-1-1-16 0,-3 2-27 16,1 1-9-16,-3 0-15 0,-1 0 0 0,2 0-13 15,-1 0 7-15,2 0-11 0,0 0-8 0,0 0 2 16</inkml:trace>
  <inkml:trace contextRef="#ctx0" brushRef="#br0" timeOffset="22558.2">12719 10722 648 0,'-3'0'12'0,"-3"0"-3"0,2 0 8 16,2 0 1-16,2 0-2 0,0 0 19 0,0 0 20 15,0 0 27-15,0 0 2 0,0 0-13 0,0 0-20 16,0 0-34-16,0 0-10 0,0 0-3 0,0 0-8 16,8 0 0-16,1 0 4 0,0 0-2 0,3 5 6 15,2-2-23-15,-1 2-46 0,4-1-36 0,-3-3-64 16,2 2-19-16,0-2-24 0,3 1 29 0</inkml:trace>
  <inkml:trace contextRef="#ctx0" brushRef="#br0" timeOffset="23047.29">12830 10904 490 0,'-2'2'10'0,"-2"0"-6"0,1-1 5 16,3 0 4-16,0 0 21 0,0 0 18 0,0 1 4 16,0-2 4-16,0 0-26 0,0 0-4 0,0 0-8 15,0 0-8-15,0 0-6 0,0 0-8 0,9 0 3 16,0 0-3-16,0 0 6 0,-1 0-4 0,2-3-4 16,0 0 4-16,0 1-6 0,-2-2 2 0,1 2 9 15,-1-1-5-15,0-1 0 0,0 1 3 0,1-2-16 16,-1 3 9-16,-1-3-1 0,3 0-1 0,-3 0 8 15,3 0-8-15,-2 0 1 0,-3-2 1 0,4 2 2 16,-3 1 5-16,1-2 2 0,-3 2-10 0,0-1 10 16,-4 2-3-16,0 0 9 0,0-1 6 15,0 2-12-15,0 0 1 0,0-1-4 0,-4 3-1 16,-4 0-3-16,0 0 8 0,-2 0 1 0,3 0 4 16,-1 5 13-16,0 2-4 0,-3-2 1 0,2 3 0 15,1 0-4-15,-2 0-4 0,1 0 5 0,1 1-3 16,0 1-3-16,-3 0 1 0,3-1-9 0,2 1 1 15,-1 0-7-15,1-1 0 0,5 0 2 0,-3-1 4 16,4 1 1-16,0-1 1 0,0-3-2 0,0 2-8 16,5-2-2-16,3 1-25 0,-3-2-44 0,1 1-33 15,-1-1-42-15,1 0-18 0,3-3-17 0,-1-1-1 16</inkml:trace>
  <inkml:trace contextRef="#ctx0" brushRef="#br0" timeOffset="23258.6699">12766 10992 392 0,'-6'2'7'0,"5"1"7"0,0-3 30 0,1 3 22 16,0-2 9-16,0-1 15 0,0 3-8 0,0-2-3 15,5-1-9-15,1 0-25 0,2 0-19 0,1 0-22 16,-1 0-6-16,4 0 2 0,1 0 0 15,0-4 2-15,1 3-21 0,2-2-37 0,0 2-34 16,-2-1-53-16,4 0-41 0,1-1-7 0</inkml:trace>
  <inkml:trace contextRef="#ctx0" brushRef="#br0" timeOffset="24149.55">13387 10917 483 0,'0'-6'10'16,"0"3"17"-16,0 1 20 0,0-2 9 0,0 3 9 16,0 0 0-16,0 1-2 0,-5 0 11 0,-1 0-8 15,3 0-15-15,-2 0-18 0,2 0-25 0,0 0-6 16,-2 0 0-16,2 0 10 0,3 0 6 0,-2 0 9 16,1 4-10-16,-1 0 19 0,2-2 26 0,0 2-4 15,0-1 4-15,0-1-17 0,-3 1-37 0,3 1-10 16,0 4 12-16,0-3-1 0,0 3 23 0,0 0-3 15,0 0 1-15,0 0-16 0,0 0-2 0,0 2-8 16,0-2 0-16,-5 3 0 0,0-1-10 0,1-1 8 16,0-1 0-16,-2 3 0 0,0-1-2 15,1-2-4-15,2-1 0 0,-2 0 0 0,4-1 2 16,-3-1 8-16,0-1-4 0,2 1 0 0,2 1 6 16,0-5-10-16,0 2 6 0,0-1-2 0,0-2 4 15,0 0-2-15,8 0-4 0,-5 0 2 0,2 0-14 16,1 0 14-16,-2 0-6 0,0 0 4 0,0 0 6 15,2 0-2-15,-2 0-6 0,0 0 8 0,0 0-6 16,1-2-4-16,-2 2 10 0,2-3-6 0,0 2 4 16,-1-1-2-16,3 0-8 0,-2 0 4 0,1 2-2 15,2-1 4-15,-2 0 6 0,-1 1-4 0,3-3-4 16,-2 3 0-16,2 0-2 0,-2 0 0 0,2 0 2 16,0 0 4-16,1 0-4 0,0 0 2 15,-1 0-6-15,1 0-8 0,0 0-26 0,1 0-21 16,-1 0 14-16,-1 0-31 0,0 0 7 0,-1 0 13 15,-1 0-15-15,2 0 13 0,-4 0 1 0,0 0-13 16,-1 0-6-16,-2 0-1 0,-1 0-20 0,2 0 4 16,0 0-29-16,1-5-1 0,-1 1 8 0</inkml:trace>
  <inkml:trace contextRef="#ctx0" brushRef="#br0" timeOffset="24522.6">13436 11018 219 0,'0'-1'6'0,"0"1"-2"0,0 0 9 16,0 0 13-16,0 0 9 0,0 0 10 0,0 0-3 15,0 0 4-15,-5 0 0 0,5 0 7 0,-5 0 2 16,2 0-8-16,2 0-4 0,-4-4-10 0,5 4 6 15,-1-3 3-15,-1 2 11 0,0 1 14 0,2-1 0 16,0-1-5-16,0 2-25 0,0 0-10 16,0 0-16-16,0 0-7 0,0 0 2 0,8 0-4 15,-3-1 3-15,1 1-3 0,-1 0-2 0,2-1 0 16,2 1-1-16,0 0-1 0,-1 0 11 0,3 0-5 16,-1 0-4-16,-2 0 6 0,1 0-12 0,1 0 8 15,-2-3-6-15,0 3 4 0,2 0 0 0,-3 0-9 16,-1 0 3-16,-1 0-8 0,0 0-5 0,-2 0-13 15,0 0-24-15,-2 0-18 0,0 0-8 0,-1-1 6 16,0-2 9-16,0 0-20 0,0 2 7 0,0 0-37 16,0-2 3-16,0 1 2 0</inkml:trace>
  <inkml:trace contextRef="#ctx0" brushRef="#br0" timeOffset="24773.3099">13447 10875 448 0,'0'-2'28'0,"0"2"15"15,0-1 20-15,0 0 5 0,0 1-14 0,0 0-5 16,0-3-10-16,0 3 3 0,0 0 2 0,0 0-1 16,0 0 0-16,0 0-10 0,0 0-4 0,0 0-12 15,0 0-6-15,0 0-5 0,0 0-8 0,0 0 0 16,0 0 2-16,0 0 4 0,6 0-6 0,-1 0 6 15,2 0-8-15,-1 0 2 0,0 0 11 16,4 0-13-16,-1 0 1 0,-2 0-40 0,3 0-50 16,0 0-51-16,0 0-70 0,5 0-7 0</inkml:trace>
  <inkml:trace contextRef="#ctx0" brushRef="#br0" timeOffset="25764.71">14290 10921 385 0,'0'0'8'0,"6"0"3"0,-2 0-1 0,-4 0 4 16,0 4-3-16,0-4 5 0,0 0 12 0,0 0 2 15,0 0 6-15,0 0 0 0,0 0-8 16,-4 0 3-16,4 0-8 0,-3 0 1 0,0 0-4 16,1 0 0-16,-1 0 4 0,1 0-8 0,1 0 14 15,-1 0-12-15,0 0 2 0,0 0 29 0,1 0-6 16,0 0 7-16,-3 0 8 0,0 0-24 0,3 0-4 16,-3 4-7-16,1 0-13 0,0-1-6 0,-2 0 7 15,1 0 12-15,2-2 8 0,-6 2 5 0,3-1-1 16,0 3-10-16,-1-3-15 0,0 3 1 0,-3 0-11 15,0-1 6-15,1 2 4 0,-1 2 1 0,-2-2 5 16,1 2-18-16,2 1 2 0,-1 2 2 0,1-3 10 16,1 2 19-16,1-1 1 0,1-1-2 15,4 1-20-15,-2-1 1 0,-3-1-5 0,4 0-2 16,-4-1 2-16,1-2-13 0,-3 1 9 0,4 2-8 16,-4-4 2-16,1-1 6 0,2 3-6 0,-1-2 2 15,2 0-2-15,-1-2 2 0,3 2 2 0,0-2 0 16,-1 0 9-16,2 1-1 0,-1-2-8 0,0 0 4 15,2 0-4-15,0 0 2 0,0 0 6 0,0 0-6 16,0 0-2-16,0 0-4 0,0 0 2 0,0 0 2 16,0 0-4-16,0 0 2 0,0 0 2 0,0 0 0 15,0 0 6-15,0 0-6 0,0 0 0 0,0 0-2 16,0 0-2-16,-3 0 4 0,3 0-7 0,-6 0 8 16,3 0-5-16,3 0 2 0,0 0 6 15,0 0-5-15,0 0 1 0,0 0 4 0,0 4 3 16,0-4-3-16,6 0 4 0,-3 2-2 0,4-1-8 15,-1-1-2-15,2 3 4 0,4 0 0 0,-2-3 0 16,6 2 0-16,-2 0-2 0,2-1 6 0,-2 2-6 16,-2-2 14-16,6 1-8 0,-1 0-10 0,-1-1 4 15,2 1-16-15,-4-1-11 0,2 0-11 16,-2 1 7-16,2-2-16 0,-8 0 12 0,0 0 7 0,-2 0-2 16,0 0 18-16,-3 0 4 0,0-4-1 0,-1 1 1 15,1 3-7-15,-1 0-2 0,-1 0-4 0,-1 0 0 16,0 0-8-16,0 0-5 0,0 0-11 15,0 0-9-15,0 0 2 0,0 0 1 0,0 0 1 16,0 0-23-16,0 0-29 0,0 0-26 0,0 4-17 16,7-4 1-16</inkml:trace>
  <inkml:trace contextRef="#ctx0" brushRef="#br0" timeOffset="26611.5099">14672 10983 123 0,'0'-1'1'0,"5"0"4"0,0 1 14 0,-4-2 24 15,-1 2 19-15,0-2-3 0,0 2-4 0,0-1-18 16,0 1-7-16,0-1 23 0,0 1 4 0,0-3 9 16,0 3-4-16,0-1-8 0,0-1-12 0,0 1-3 15,0 0-6-15,-3 1-19 0,3-2 6 0,-3 2-3 16,3 0 19-16,0 0 10 0,0 0 3 0,0 0-2 16,0 6-22-16,0-2 1 0,0 0 5 0,0 1 1 15,0 0 3-15,0 3-8 0,0-1-8 0,0 2-3 16,0-1 3-16,0 1 2 0,0 1 3 0,0 0-11 15,0 2-1-15,0 1-4 0,0 0-10 0,0-1 8 16,0 2-4-16,0-2-4 0,0 1 2 0,0-1-4 16,0 0 2-16,0-3 6 0,0-1-4 15,-5 0 0-15,5-2 0 0,-5 0 2 0,5 0-4 16,0-3 2-16,0-1 4 0,0 1-8 0,0 0 6 16,0-3 4-16,0 1-6 0,0 0 0 0,0 1 2 15,0-1-4-15,0-1 4 0,0 0-2 0,0 0 4 16,0 0 0-16,0 0-8 0,0 0 6 0,0 0 0 15,0 0-4-15,5 0 2 0,0 0 2 0,1 0-6 16,-2 0 2-16,5 0 4 0,-1 0-4 0,1 0 2 16,-1-3 6-16,1 3-6 0,-1-2 2 15,2-1-4-15,2 3-6 0,-4-2 2 0,2 1-4 0,0 0-10 16,0 0 17-16,-1-1-28 0,-3-1-22 0,2 0 3 16,-4 2-13-16,1-2 19 0,-2 0 14 15,-3 1-32-15,0 0-18 0,0 2-13 0,2-1-17 16,-2 0 2-16,0-2 12 0,0 3-26 0,0 0 7 15,0 0 8-15</inkml:trace>
  <inkml:trace contextRef="#ctx0" brushRef="#br0" timeOffset="26950.26">14691 11134 427 0,'-1'0'0'0,"-2"0"19"0,3 0 22 16,0 0 20-16,0 0 7 0,0 0-14 0,0 0-13 15,0 0-1-15,0 0-3 0,0 0-2 0,0 0-10 16,0 0-15-16,0 0-9 0,0 0 5 0,9 0-4 16,-5 0 3-16,1 0 5 0,0 0-1 0,3 0 8 15,0 0 5-15,-2 3 1 0,0-1-9 0,1-2-2 16,-1 0-9-16,3 3-3 0,-4-3 2 0,0 0 6 15,2 0-8-15,-1 0 2 0,-1 0 5 0,2 0-14 16,-2 0 11-16,2 0-3 0,-3 0-10 0,1 0 14 16,0 0-14-16,-2-3 5 0,1 3 4 0,-2-4-5 15,1 2 3-15,1 1-6 0,-3-2-12 16,3 0-26-16,-3 2-21 0,2-2-20 0,0 0-29 16,-1-1 19-16,-1 2-30 0,2-1 8 0,-1-2 11 15</inkml:trace>
  <inkml:trace contextRef="#ctx0" brushRef="#br0" timeOffset="27220.59">14687 10960 554 0,'-4'-2'30'0,"3"2"10"0,-1-3 13 0,0 3 5 16,1 0-9-16,-1-2 5 0,-1 1 11 0,-1-1 4 16,3 0-15-16,0 2-11 0,1-1-24 15,0 0-2-15,0-2-9 0,0 3-1 0,6 0 3 0,0 0-12 16,3 0 0-16,1 0 0 0,1 0-2 0,2 0 8 16,4 0 2-16,-2 4-10 0,4-1-26 0,-3 2-44 15,3-2-30-15,-2-1-55 0,1 1-18 0,0-2-12 16,-1 0 9-16</inkml:trace>
  <inkml:trace contextRef="#ctx0" brushRef="#br0" timeOffset="27873.26">15048 11159 198 0,'-1'0'1'0,"-1"0"10"0,1 0 13 0,1 0 17 16,0 0 13-16,0 0-7 0,0 0-1 0,0 0-2 15,0 0-5-15,0 0-4 0,0 0-8 0,0 0-18 16,0 0-7-16,0 0 16 0,0 0 0 0,0 0 9 16,0 0 12-16,0 0-6 0,0 0 7 15,0 0 1-15,0 0-14 0,0 4-3 0,0-3-15 0,4 3-4 16,1-4-8-16,1 0 1 0,2 0 2 0,0 0-4 16,0 0 4-16,3 0-2 0,0 0-1 15,1 0 1-15,0-4 4 0,1 0-17 0,1 0-12 16,-1 1-21-16,2 0-33 0,0-1-9 0,-2 0 11 15,0-2 4-15,-1 2 31 0,-2-3 9 0,2 1 2 16,-6 2 16-16,3-1 4 0,-4 0 12 0,-2-2 1 16,2 2 3-16,-3 1-3 0,-1-1 5 0,-1 0 8 15,0 1-6-15,0-2 8 0,0 1 5 16,-8 2-3-16,2 0 15 0,-2 1-2 0,2-2 1 0,-1 2-6 16,-1 2-6-16,-2-3-12 0,3 3 6 0,1 0 7 15,-1 0 10-15,-2 0 17 0,4 5-6 0,2 1-3 16,-2-2-8-16,0 1-9 0,4 0-8 0,-2 2 5 15,1 1-12-15,0-2-10 0,2 1 8 16,-4 3-10-16,4-3 6 0,-1 2 6 0,-3 1-8 16,4 0 1-16,0-1 1 0,0 0-6 0,0 0 2 15,0 3 8-15,0-4-8 0,0 1 10 0,0 0 1 16,4-1-11-16,-3 2 12 0,3-4-6 0,-4 2-2 16,0-3 5-16,2 2-10 0,0 2-1 0,-1-2 4 15,-1-1-3-15,0 0 3 0,0 0 2 0,0-1-9 16,0 2 7-16,-5 0-20 0,0-2-13 0,1 0-42 15,0-1-18-15,4-1-23 0,-4 2-8 0,1 0 14 16</inkml:trace>
  <inkml:trace contextRef="#ctx0" brushRef="#br0" timeOffset="28282.32">15022 11289 427 0,'-4'-3'7'0,"1"1"1"0,3 1 15 15,0 0 18-15,0 0 6 0,0-3 10 0,0 4-12 16,0 0-9-16,0 0-10 0,0-2-17 0,0 2 2 15,0 0-13-15,0 0 2 0,0 0 6 0,0 0-1 16,0 0 17-16,3 0 7 0,1 0 19 0,-3 0 13 16,4 0-7-16,-2 0-7 0,2 0-11 0,-2 4-15 15,5-4-3-15,0 4-6 0,3-2-11 0,0-1 1 16,1-1-3-16,3 0-1 0,0 0 6 0,1 0-8 16,1 0 4-16,0 0-2 0,1 0-2 0,0 0 2 15,-1 0-2-15,-1 0 3 0,1 0 1 0,1 0 0 16,-6 0 0-16,4 0 1 0,-7 0-1 15,3 0-5-15,-1 0-14 0,-5 0-23 0,2 0-27 16,-3 0-12-16,-2 0-9 0,-1 0-21 0,-1-3 9 16,1 1 18-16,-2-2-19 0,0 2 25 0,0 2-1 15,0-3-19-15</inkml:trace>
  <inkml:trace contextRef="#ctx0" brushRef="#br0" timeOffset="43459.2199">12880 12019 399 0,'-4'0'0'15,"1"0"1"-15,-3 0-1 0,6 0 7 0,0 0-10 16,0 0-1-16,0 0 6 0,-5 0 3 0,5 0 13 16,-3 0-1-16,-2 0-1 0,5 0-10 0,0 0-8 15,0 0 4-15,0 0-2 0,0 0 2 0,0 0 1 16,0 0-3-16,0 0 4 0,0 6-6 15,0-3 4-15,0 1-2 0,0-1 0 0,0-1 2 16,0 2 8-16,0-2 11 0,4 1 10 0,-4-1 13 16,1 1 3-16,-1 0-11 0,0-1 0 0,0 1-5 15,0 2-5-15,0-3 10 0,0 0-8 0,0 4-10 16,0-4 2-16,0 2-14 0,0 1 14 0,-5 1 8 16,2 0-7-16,0 0 3 0,0 1-15 15,1 0-9-15,-2 2 4 0,-1-1 4 0,3 1-5 0,-2 2 5 16,0-3-12-16,-1 2 6 0,2 0 0 0,0-1 7 15,0 1 4-15,0-2-13 0,2 1-1 16,-1-1-5-16,0 1 2 0,-1-3 6 0,2 0 2 16,-3 2-2-16,3-1-12 0,-3-2 7 0,1 3-1 15,3-4-4-15,-1 1 12 0,-1-1-2 0,2-3 4 16,-3 3-5-16,3-1 20 0,0-3-15 0,0 1 5 16,0 1 2-16,0-1-9 0,0-1 9 0,0 0-5 15,0 1 5-15,6-1-3 0,-6 0-1 0,3 0 5 16,-3 0-13-16,0 0 3 0,0 0-4 0,0 0-8 15,0 0 5-15,0 0 1 0,0 0-4 0,0 0 8 16,0 0 3-16,0 0-5 0,0 0 8 0,0 0-6 16,0 0 4-16,0 0-4 0,0 0 4 0,0 3-2 15,0-3-1-15,0 0 5 0,0 0-5 0,4 0 3 16,1 0-4-16,-3 0-2 0,4 0 2 0,-3 0-2 16,4 0 6-16,1 0-10 0,2 0 6 15,2 0-2-15,0 0-4 0,0 0 10 0,1 0-16 16,-2 0 5-16,5 0 1 0,-7 0-2 0,2 0 6 15,0 0 0-15,-1 0-1 0,0 0 4 0,0 0-3 16,-2 0 4-16,2-4 1 0,-1 4-5 0,-1-3 0 16,-1 3-3-16,-3-1-1 0,4-2-7 0,-7 3 9 15,3-2-10-15,-3 2 1 0,1 0 9 16,-2 0-19-16,0 0-6 0,0 0-27 0,0 0-13 16,0 0-6-16,0 0 0 0,0 0-17 0,0 0-12 15,0 0-31-15,0 0-18 0,0 0 18 0</inkml:trace>
  <inkml:trace contextRef="#ctx0" brushRef="#br0" timeOffset="43912.2699">12910 12200 129 0,'-4'-2'13'16,"3"1"36"-16,-1 0 20 0,2 1 4 0,-3 0-7 15,3 0-31-15,-3 0-11 0,3 0 14 0,-3 0 6 16,3 0 6-16,-2 0-11 0,1 0-10 0,-1 0-14 15,2 0-1-15,-1 0 3 0,-1 0 10 0,2 0 1 16,0 0-1-16,0 0 2 0,0 0-10 0,0 0 3 16,5 0-6-16,1 0-1 0,0 0-1 0,1 0-5 15,-1 0 0-15,2 0-3 0,0 0-4 16,1 0 1-16,1 0-3 0,0 0 6 0,-3 0-1 0,4 0 1 16,-3 0-8-16,0 0 6 0,-2 0-4 0,2 0-2 15,-3 0 11-15,2 0-7 0,-2 0 4 16,0 0-4-16,0 0-8 0,-2 0 4 0,2 0-6 15,-3 0 6-15,1 0 2 0,-1 0-3 0,3 0 5 16,-3 0-2-16,0 0-15 0,-2 0-18 0,1 0-23 16,1 0-21-16,0 0-29 0,-2 0-4 0,3 0-33 15,0-4-5-15,-1 3 34 0</inkml:trace>
  <inkml:trace contextRef="#ctx0" brushRef="#br0" timeOffset="44255.54">12916 12027 239 0,'0'0'1'0,"0"0"10"15,0 0-3-15,0 0 10 0,0 0 9 0,0 0 10 16,0 0 1-16,0 0 3 0,0 0-1 16,0 0-10-16,0 0 8 0,0 3 12 15,0 0-5-15,-5-3 2 0,4 0 2 0,-3 2-6 0,4-2-1 16,-1 0 5-16,1 2-7 0,0-2-8 0,0 0-6 16,0 0-11-16,5 0-6 0,1 2-7 0,2-2-6 15,0 2 6-15,4-2-4 0,-2 1 0 0,4 0 4 16,-3 1-5-16,5-1 5 0,-2 1-4 0,-2 1 2 15,3 0-15-15,0-3-34 0,-1 2-28 0,-2 1-57 16,2 0-45-16,-1-1-15 0</inkml:trace>
  <inkml:trace contextRef="#ctx0" brushRef="#br0" timeOffset="44835.15">13296 12238 157 0,'0'0'18'0,"0"4"20"0,0-4 23 0,0 5 6 16,0-5-18-16,0 0-14 0,0 4-17 0,0-4 21 15,0 0 18-15,0 0 6 0,0 0 3 0,0 0-26 16,-4 1 0-16,4 0-11 0,-4-1 10 0,0 0 14 15,2 1 1-15,0-1 8 0,0 1-4 0,0 1-15 16,2-2-20-16,-3 0-4 0,3 1-6 16,0 0 22-16,0-1 17 0,-2 1 8 0,1-1-26 15,1 0-3-15,0 2-5 0,0-2 4 0,0 2 13 16,0-2-19-16,3 0-8 0,-3 0-9 0,7 0 3 16,-3 0 0-16,1 0-6 0,0 0 0 0,4 2-6 15,2-2 4-15,-1 1 2 0,6-1-6 0,-2 0 4 16,2 0-2-16,1 0-2 0,-1 0 4 0,1 0-2 15,-2 0-4-15,0 0 2 0,0 0 0 0,-3 0 4 16,-1 0 0-16,-1 0-2 0,-1 0-2 0,-3 0-4 16,1 0 10-16,-2 0 0 0,-4 0-2 0,1 0-6 15,-1 0-6-15,-1 0 9 0,0 0-6 16,0 0 9-16,0 0-6 0,0 0-29 0,0 0-3 16,-4 0-52-16,-3-3-26 0,2 3-21 0,2-2-41 15,-4 0-8-15,5 1-39 0,2 0 11 0</inkml:trace>
  <inkml:trace contextRef="#ctx0" brushRef="#br0" timeOffset="45803.2699">13880 12187 178 0,'5'-2'3'0,"-5"1"5"0,3 0 19 0,0-2 11 15,-3 1 7-15,3 0 4 0,-3 1-12 0,0-2-8 16,0 3-4-16,0 0 0 0,0 0 10 0,0 0 1 16,0 0 1-16,0 6-12 0,0-2-17 0,0-2-5 15,0 1 1-15,-4-1 10 0,1 0 9 0,-1-1 8 16,4 2 9-16,-3-1-12 0,1 1 3 15,1 1-6-15,-1-1-4 0,0 2 2 0,0-1-4 16,-1 1 9-16,-1 0-4 0,1 2 8 0,0 0-4 16,1 0-11-16,-2 1 7 0,0 1 8 0,1-1 2 15,-3 0-5-15,3 1-12 0,1 2-13 0,-1-1-3 16,0-2-6-16,1 2 5 0,-1-1 0 0,0 1-8 16,1 0 12-16,2-3-10 0,-3 0 2 0,2 2 0 15,-2-4 1-15,1 1-1 0,2 0-2 0,0-2 5 16,0-1 4-16,0 0 1 0,0-1 0 0,0-1-8 15,0 1 2-15,0-2-2 0,0 0 8 0,0 0 4 16,0 0-3-16,0 0 1 0,0 0-4 0,0 0-2 16,0 0 2-16,0 0 2 0,0 0-2 15,0 0 4-15,0 0-4 0,0 0 1 0,8 0 1 16,-5 0 3-16,1 0-3 0,2 0-2 0,0 0-4 16,3 0-4-16,-1 0 8 0,2 0-2 0,0 0 4 15,0 0 0-15,1 0-2 0,0 0-4 0,-1 0-2 16,-2 0-1-16,2 0 1 0,-1 0 5 0,-1 0-1 15,-3 0 0-15,3 0 0 0,-2 0 2 0,-2 0 0 16,3 0-4-16,-4 0-3 0,-1 0-12 0,3 0 3 16,-4 0-10-16,2 0-12 0,0 0-19 0,-1 0-21 15,-1 0-11-15,-1 0-7 0,0 0-21 16,0 0 4-16,0 0-28 0,3 0-16 0</inkml:trace>
  <inkml:trace contextRef="#ctx0" brushRef="#br0" timeOffset="46129.46">13939 12358 378 0,'-4'-1'8'0,"0"-1"13"0,2 1 22 16,2 1 15-16,-3 0 4 0,3-3 5 0,-3 3 2 0,1-1-3 15,2 1 20-15,-3 0 2 0,3 0-14 0,-1 0-12 16,-1 0-28-16,0 0-22 0,2 0-3 15,0 0 3-15,0 0 14 0,0 0 15 0,0 0 1 16,0 0-3-16,0 0-12 0,0 0-3 0,0 0-9 16,5 0 3-16,0 0-6 0,-2 0-4 0,2 0-8 15,1 0 0-15,-3 0-6 0,4 0-4 0,-3 0 12 16,0 0-4-16,5 0-2 0,-1 0 4 0,0 0-14 16,0 0 4-16,1 0-1 0,1 0 3 0,-2 0 10 15,0 0-6-15,1 0-8 0,-3 0-36 0,1 0-17 16,-1 0 3-16,-2 0-14 0,1 0 5 0,0 0-18 15,-2 0-26-15,1 0-21 0,-3-4 1 0,-1 0-13 16,2 3-8-16</inkml:trace>
  <inkml:trace contextRef="#ctx0" brushRef="#br0" timeOffset="46367.5">13848 12176 378 0,'-4'-4'3'0,"-2"0"6"16,4 2 19-16,0-1 34 0,1 0 7 0,1 3 10 15,0-5-5-15,0 5-23 0,0-1-3 0,0-2 3 16,5 2-10-16,2-2-6 0,0-1-7 0,-1 4-14 16,2-2-5-16,3 0-2 0,0 2-1 15,0-1-6-15,5 0 0 0,-5 1-2 0,5 0-2 16,-3 0-3-16,2 0-14 0,-2 0-36 0,-2 4-32 15,2-2-50-15,-5 2-45 0,6 0-7 0</inkml:trace>
  <inkml:trace contextRef="#ctx0" brushRef="#br0" timeOffset="46895.47">14081 12371 441 0,'-6'0'3'0,"-1"0"-6"16,2 0 6-16,2 3-5 0,2-1 8 0,1 1 28 16,-4-2 12-16,4 4 13 0,0-3 2 0,0 2-7 15,7 1-15-15,-1-4-5 0,-1 3-10 0,2-2-15 16,-3 0-5-16,2 1 1 0,-1-1-3 0,2 0-2 15,1-2 0-15,1 2-2 0,-2-2 4 0,5 2 4 16,0-2-3-16,3 0-5 0,-1 0 1 0,0 0-3 16,2 0 2-16,-2-4-2 0,-2-1-7 0,-1 0-9 15,1 0-3-15,-4-1-14 0,4 0-1 16,-4 1-2-16,1 0 0 0,-2-2 12 0,-1 2 10 16,-1 0 5-16,-2 1 6 0,1-2 0 0,-4 0-2 15,0 3 5-15,0-1-1 0,0 1 7 0,-5 0 0 16,-2 1 5-16,3 1 3 0,-4 0 15 0,3-2 0 15,0 3-1-15,-1 0 5 0,1 0-9 0,0 0-8 16,0 0-1-16,-2 0-7 0,2 7 3 0,0-2 6 16,1 0 7-16,0 1 2 0,-1 0-6 15,1 0 8-15,3 0-11 0,-3 2 5 0,1 0-3 0,0-1-4 16,3 4 0-16,-4-3-8 0,3 3-1 0,-2 2 4 16,1-1 0-16,1 1 3 0,-3-1-5 15,4 1-4-15,0-1-2 0,0 1 0 0,-2-3-2 16,0 2 1-16,1-2-1 0,-1 1 0 0,0-4 4 15,-1 1-2-15,0 1 6 0,1-1-6 0,-1-3-22 16,3 0-20-16,-1 2-45 0,-1-3-26 0,2 1-30 16,0-2-6-16,6-1 21 0</inkml:trace>
  <inkml:trace contextRef="#ctx0" brushRef="#br0" timeOffset="47121.2599">14128 12535 735 0,'-4'-5'0'0,"0"1"5"0,4 2 6 16,0-1 4-16,0 0 20 0,5 1-6 0,2 0 14 15,1 1-4-15,-3 0-23 0,8-2 3 0,-1 3-25 16,2-1-1-16,-2 0-6 0,2-1-27 0,-1 1-34 15,4-2-56-15,-1 3-50 0,4-2-17 16</inkml:trace>
  <inkml:trace contextRef="#ctx0" brushRef="#br0" timeOffset="47695.6199">14637 12222 246 0,'-1'-4'15'0,"-4"2"16"0,5 0 15 0,0 2 2 15,0-1 2-15,0 1 13 0,0-1 0 0,-5 1 5 16,-1 0-3-16,3 0-14 0,0 0-9 16,-3 0-8-16,4 0-8 0,-3 0-5 0,1 0 3 15,4 2 11-15,-1 2 12 0,1-4 5 0,0 3 1 16,0-2 8-16,0 2-9 0,5-2-13 0,2 3-14 16,0-4-16-16,0 5-11 0,1-5 2 0,2 3 0 15,0 0-2-15,0-1 4 0,2 0-2 0,-1 0 0 16,3-2 0-16,-1 0-5 0,0 4-7 0,1-3 8 15,-1 0 4-15,1 0 8 0,-1 0-2 0,-2 1 0 16,3-1-10-16,-5 0 5 0,4 0-1 0,-4-1 0 16,1 0-3-16,-1 0-3 0,-3 0-10 15,-1 0-14-15,0 0-12 0,-1 0-38 0,0 0-14 16,-3 0-12-16,3 0-12 0,-4-3-5 0,0 0 11 16,1 3-30-16,1-2-2 0,-1 2 33 0</inkml:trace>
  <inkml:trace contextRef="#ctx0" brushRef="#br0" timeOffset="48178.84">14657 12363 232 0,'0'0'13'0,"0"0"5"0,4 0 18 15,-4 0 11-15,0 0-10 0,5 0-4 0,-5 0-7 16,2 0 10-16,0 0 17 0,2 0 4 0,-3 0-1 15,2 0-9-15,1 3-21 0,1-1-3 16,-2-2-4-16,3 3-21 0,-2 0 13 0,1-2-7 16,0 0 5-16,0-1 7 0,1 3-5 0,0-2 4 15,1-1-6-15,-1 0-2 0,2 3-5 0,4-1-9 16,-4-2 5-16,4 1-2 0,0-1 0 0,-1 1 10 16,2 0-6-16,-2-1 0 0,-1 2 5 0,-1-1-3 15,-1-1-2-15,-2 1-5 0,2-1 1 0,-3 0 1 16,3 1-1-16,-4-1 13 0,0 3-11 0,-1-3 2 15,0 0 2-15,-1 0-7 0,-1 1 7 16,1-1-1-16,0 0-1 0,-2 0 0 0,1 0 6 16,-1 0-1-16,0 0-5 0,0 0-5 0,0 0-15 15,0 0-19-15,4 0-12 0,-4 0-21 0,2 0-5 16,1-5 3-16,0 5-45 0,-1 0-7 0</inkml:trace>
  <inkml:trace contextRef="#ctx0" brushRef="#br0" timeOffset="49123.49">15148 12318 129 0,'0'0'8'0,"0"0"25"15,0 0 25-15,0 4 10 0,6-1-9 0,-4-1-10 16,1 0-9-16,0-1 15 0,-1 1 6 0,1 0-4 16,-1 1-14-16,2-3-26 0,1 2-3 0,-1 0 4 15,1-1 1-15,0-1 10 0,2 3 6 0,-3-2-6 16,1-1 8-16,4 0 0 0,-4 1-5 15,2-1-3-15,-1 0-16 0,3 1 2 0,-1-1-15 16,0 0 2-16,0 0 2 0,3 0-10 0,0 0 12 16,2 0-9-16,-4 0 1 0,1 0 3 0,1 0-1 15,-2 0 6-15,1 0-4 0,1-3 4 0,-3 3-6 16,0-3 2-16,0 3-1 0,-1-3-1 0,-2 3 2 16,2-2-11-16,-4 2 9 0,-2 0-4 0,3 0 4 15,-3-2 3-15,1 2-4 0,-2-1-3 0,0 0 0 16,1 1-16-16,-1-1-25 0,2-1-19 0,-2 1-44 15,0-1-15-15,3 1-27 0,-3 0-15 0,0-2 28 16</inkml:trace>
  <inkml:trace contextRef="#ctx0" brushRef="#br0" timeOffset="49728.53">15617 12224 301 0,'4'-3'0'15,"-4"0"-4"-15,6 3 1 0,0 0 22 0,-3 0 12 16,-3 0 17-16,0 0 31 0,0 0-4 0,0 0-3 15,0 0-10-15,0 4-31 0,-6 0-16 0,6 0-6 16,0-4 2-16,0 5 4 0,0-2 10 0,0 1 8 16,0 1 12-16,0-2 8 0,0 0 1 0,0 1-13 15,0-1-10-15,0 1-10 0,0-1-12 0,0 3 6 16,0 0-4-16,0-2 1 0,0 2-3 0,6 1 3 16,-1-2-7-16,-4-1 3 0,4 4-4 15,-1 1-2-15,-1-3 3 0,2 1-7 0,-4 0 2 0,5 1 0 16,-3-1 2-16,0 0-2 0,1 0-2 0,-3 1 2 15,3-2-3-15,-1 1 1 0,-2 1 2 0,1-3-2 16,0 0 4-16,-1-1 1 0,0-1 1 16,-1 1 2-16,0-1-2 0,0-2 2 0,0 0 3 15,0-1 3-15,0 0 11 0,0 0 0 0,0 0 0 16,0 0-11-16,0 0-6 0,0 0-4 0,0-6-2 16,0 0 2-16,8 2-10 0,-5-1 8 0,-3 1-6 15,5-1 4-15,-1-3 8 0,0 0-8 0,0 3 8 16,1-4-6-16,-1 1 2 0,2 1-6 0,-1-2 4 15,2 1 4-15,-3 0-8 0,4-1 10 0,-2 2-4 16,-1-2 1-16,2 4 3 0,-3-3-6 0,0 2 0 16,1 0-6-16,-2 2 3 0,-1-1-1 15,0 2-6-15,0 1 1 0,1 0-5 0,0 0 0 16,0-1-7-16,-1 1-15 0,1 0 9 0,0 1-6 16,3-2-3-16,-3 3 2 0,2-4-26 0,-2 2-9 15,1-1 1-15,2 0-13 0,-3 3-22 0,3-5-3 16,1 5-44-16,-3-4-4 0,3 4 36 0</inkml:trace>
  <inkml:trace contextRef="#ctx0" brushRef="#br0" timeOffset="50280.1599">15867 12342 123 0,'0'4'8'0,"0"-2"-4"0,7 1 14 16,0 0 11-16,-2-2 16 0,-2 1 21 16,2-1-7-16,-2 0-23 0,2-1-17 0,1 0-17 15,-1 3-5-15,0-3 15 0,1 0-7 0,-1 1-3 16,1-1-2-16,0 1-7 0,1-1 7 0,-3 0 3 0,0 0 3 15,2 0-1-15,-3 0-3 0,3 0-4 16,-4 0 0-16,3 0-1 0,-1-5-1 0,-3 1 4 16,3 3 4-16,0-3 3 0,-4 1-4 0,1-2 1 15,1 2-10-15,-2 1 3 0,0-2 3 0,0 0-2 16,0 1 2-16,0-1 0 0,0 0 2 0,-5 1-2 16,5-2-2-16,-6 5 2 0,5-5-10 0,-2 4 4 15,3-2 5-15,-1 2-1 0,-4 0 11 0,3-1 8 16,1 2 6-16,-4 0 13 0,1 0 1 0,-4 0 1 15,3 0-4-15,-2 0-11 0,0 4-3 0,0 0-6 16,-2 1 1-16,2 1 3 0,0 0 4 0,-1 0-2 16,1 1 0-16,-1 0-8 0,2 2-1 15,1-2-3-15,1 1-3 0,-1 1 5 0,0-4-3 16,3 3 0-16,-1 1 4 0,1-3-7 0,2 1 3 16,0 0 0-16,0 0-3 0,0-2 4 0,0 0-8 15,7 0-2-15,-1-1 0 0,2-1-4 0,2 2 3 16,-1-1 1-16,2-4 4 0,2 5-2 0,1-4-4 15,2 0 0-15,-2 0-16 0,2-1-9 0,2 0-9 16,-3 0-20-16,1 0-11 0,1 0-1 0,-1 0 1 16,2 0-7-16,-6 0-11 0,2-3 14 0,-2 3-27 15</inkml:trace>
  <inkml:trace contextRef="#ctx0" brushRef="#br0" timeOffset="59820.83">13613 13191 198 0,'0'0'34'15,"0"-2"23"-15,0 1 9 0,0-3 4 0,0 2-21 16,0-1 7-16,0 0 1 0,0 3 10 0,0-1-17 16,0 0-15-16,0 1-15 0,0 0-11 0,0 0 0 15,0 0-13-15,0 0-1 0,0 0 1 0,-3 0 2 16,3 0 0-16,0 0 2 0,-2 0 11 0,2 2 8 15,-4 1 12-15,3 2 8 0,0-1-19 0,-2 1-5 16,2-2-9-16,-1 2-1 0,-1-1 10 0,-1 3 9 16,1 2 4-16,2-3-4 0,-3 1-5 0,1 4-4 15,-2-2-7-15,1 3-8 0,-2 1 11 0,1-1-15 16,-2-1 8-16,1 1 4 0,-2-1-8 0,2-2 9 16,0 3-9-16,-2-3 4 0,3 3 0 15,-4-4-4-15,5-1 8 0,0 0-5 0,-1-1 1 16,2 0 2-16,-1-3-4 0,1 2 13 0,0-2-13 15,-1-1 7-15,4 0-16 0,-2 0 3 0,2-1 2 16,0-1 0-16,0 0 9 0,0 0-7 0,0 0 8 16,0 0-6-16,0 0 6 0,0 0-4 0,5 0-4 15,-1 0-2-15,1 0 0 0,-2 0-2 0,4 0 2 16,-3 0 7-16,0 0-7 0,5 0 4 16,-4 0 0-16,1 0-5 0,0-3 12 0,2 3-7 15,2 0 2-15,-1 0-4 0,3 0 0 0,-2 0-6 16,3 0 8-16,0-3-4 0,-1 3-4 0,1 0 8 0,-1 0-5 15,-2 0 5-15,2 0-8 0,-2 0 8 16,0 0 0-16,-1 0-4 0,1 0 13 0,-6 0-11 16,4-4-2-16,-3 4 6 0,0 0-6 0,1 0-3 15,-3 0-5-15,0 0-24 0,-1 0-32 0,0 0-23 16,-2 0-15-16,0 0-6 0,0 0-6 0,0 0 18 16,0 0-38-16,1 0 11 0,-1 0 18 0</inkml:trace>
  <inkml:trace contextRef="#ctx0" brushRef="#br0" timeOffset="60196.82">13585 13293 315 0,'0'-6'17'16,"0"4"9"-16,0 0 2 0,0-1 4 0,0 3-9 16,0 0-4-16,0 0 15 0,0 0 10 0,0-1 3 15,1 1-4-15,2 0-13 0,1-3-13 0,-1 3-17 16,-1 0 0-16,2 0 2 0,1 0 9 0,-2 0 11 16,0 0 3-16,4 0-5 0,1 0 2 15,-3 0-7-15,3 0-1 0,-1 0-3 0,-2 0-11 16,5 0 0-16,-1 0 0 0,-3 0-3 0,-1 4 1 15,1-4 0-15,-1 3-2 0,3-3 10 0,-4 0-4 16,4 0 3-16,1 0 1 0,-2 2-6 0,1-2 5 16,2 0-8-16,0 1 3 0,-2 0 3 0,0 0-5 15,-3 2 10-15,4-1-10 0,-4-2-4 0,0 3 3 16,-2-3-23-16,0 1-20 0,-1-1-42 0,-2 1-16 16,0-1-38-16,0 0 4 0,0 0 23 15</inkml:trace>
  <inkml:trace contextRef="#ctx0" brushRef="#br0" timeOffset="60457.27">13623 13174 413 0,'-2'0'5'0,"-1"2"0"0,1-2 6 0,2 0 3 15,0 0 16-15,0 0 5 0,0-4 14 0,0 1 8 16,0 0-25-16,0 1 5 0,0 0-23 0,0 2-8 16,0-3-3-16,0 2 10 0,7 0 5 0,-2-1-3 15,0 1 7-15,3 0-20 0,1 0-6 16,0 1 2-16,4 0 0 0,-2 0 4 0,3 0 4 16,-1 0-1-16,0 0-17 0,0 0-43 0,2 6-35 15,-3-2-71-15,3 0-21 0</inkml:trace>
  <inkml:trace contextRef="#ctx0" brushRef="#br0" timeOffset="60902.34">14051 13297 150 0,'-1'3'13'0,"-4"1"13"0,5 0 28 0,-2-4 10 15,2 0-4-15,0 0-2 0,0 0 0 0,0 0 1 0,0 0-3 16,0 0-13-16,0 0-25 0,0 0-9 16,0 0-2-16,0 0 11 0,0 0 15 0,0 0 16 15,0 0 16-15,0 0 11 0,0 0-4 0,0 0-19 16,0-5-17-16,7 5-25 0,-7 0-11 0,5-3-4 16,3 3 2-16,-1 0 12 0,-2 0-8 0,3-3 3 15,-2 3-3-15,0-1-7 0,-1 1 3 0,-2 0-6 16,2 0 12-16,-2 0-4 0,0 0 2 0,3 0 11 15,-2 0-20-15,0 0 14 0,1 0-11 0,0 0 2 16,-2 0-15-16,1 0-39 0,1 0-31 0,-5 0-37 16,4 0-32-16,-3 0-31 0,2 0 3 15</inkml:trace>
  <inkml:trace contextRef="#ctx0" brushRef="#br0" timeOffset="61500.54">14403 13241 294 0,'0'4'15'15,"0"-4"19"-15,5 0 4 0,-2 0 20 0,-1 0 8 16,-2 0 11-16,0 0 9 0,0-4 3 0,0 4-5 16,0-4-17-16,-3 1-10 0,0 3-23 15,3 0-23-15,0 0-7 0,0 0-9 0,0 0 27 16,0 0 8-16,0 0 3 0,0 6-3 0,0 0-20 15,0-1-8-15,0 2 3 0,0 1 9 0,0-3-7 16,-7 4 8-16,2-2-3 0,1 2-6 0,4-3 1 16,-5 1 1-16,0 1-4 0,2 1-2 0,0-1 2 15,-2 1 0-15,2-1-4 0,-2 1 11 0,-1-1-13 16,1-1 6-16,0 1-4 0,-1-1 6 0,1-1 8 16,2-1-7-16,-3-2 5 0,3 2-6 0,0-1-3 15,-1-1 7-15,4 0-8 0,0-1 14 0,0-2 7 16,0 0-3-16,0 0-13 0,0 0-16 0,0 3 1 15,9-2-10-15,-2 0 24 0,0-1-2 16,0 3-10-16,2-2 10 0,0-1-6 0,0 0 4 0,-1 0 0 16,2 0 0-16,-2 0 0 0,0 0-6 15,1-4 4-15,0 4 0 0,1 0 0 0,-2 0 2 16,4 0-2-16,-4 0-4 0,1 0-4 0,-1 0 12 16,-1 0-4-16,-1 0 0 0,-2 0 8 0,1 0-14 15,-2 0 10-15,0 0-4 0,-1 0-4 0,0-5-44 16,-2 2-15-16,0-1-14 0,0-1-28 0,0 3 14 15,-6-1-11-15,6-1-37 0,0-1 14 0,0 1-28 16,0 2-18-16</inkml:trace>
  <inkml:trace contextRef="#ctx0" brushRef="#br0" timeOffset="61779.76">14465 13316 477 0,'-2'-2'17'0,"-1"0"35"0,2 2 16 0,-1 0 19 16,0 0-4-16,-1 0-7 0,2 0-2 0,-4 0-6 15,5 0-2-15,0 0-29 0,0 0-20 0,0 0-5 16,6 4-18-16,-1-4 10 0,1 0-1 16,-2 0-7-16,4 0 8 0,-1 0-5 0,-2 0 6 15,1 0 3-15,3 0-10 0,-5 0 0 0,2 0-4 0,-1 0 3 16,2 0-1-16,-4 0 4 0,3 0-4 0,-3 0 6 15,3 0 0-15,-1 0-10 0,0 0-32 16,-2 0-44-16,2 0-25 0,-2 0-30 0,1-4 2 16,5 0 15-16,-5 0-18 0,1 0 13 0,2 1 26 15</inkml:trace>
  <inkml:trace contextRef="#ctx0" brushRef="#br0" timeOffset="62453.57">14627 13312 315 0,'0'0'19'0,"0"0"4"0,0 0 12 15,7 0 17-15,-7 0 9 0,3 0 3 16,0 5-2-16,1-5-17 0,-3 0-30 0,2 4-7 0,2-1-8 16,-1-3-4-16,3 0 8 0,-3 0 1 15,3 0-1-15,1 0-3 0,0 0-2 0,1 0-3 0,1 0 2 16,-2 0 2-16,2 0 4 0,0-4-3 15,-1 0-6-15,-3 0 1 0,3 1 4 0,-3-1 0 16,-1 1 4-16,-1-1-2 0,0 2-9 0,-2-2 1 16,2-2 3-16,-3 3 4 0,2 0 3 0,-3 2-2 15,0-2-2-15,0 1 6 0,0-1 1 0,0 3-2 16,-8-2 10-16,2 1 3 0,-1-1 0 0,1 2 13 16,-1-2-3-16,1 2-14 0,2 0 1 0,-3 0-4 15,2 0 2-15,0 0 11 0,1 0 0 0,-1 7 1 16,1-2-3-16,0-1-5 0,-1 4 0 0,1 1-4 15,2-3-1-15,-2 3-5 0,2-1-1 0,2 1 1 16,-5 0-7-16,5-1 0 0,0 1 4 0,0-1 4 16,0 1-7-16,0-1 3 0,0 1-4 15,0-1-5-15,0-1 7 0,0 3-4 0,0-3 4 16,0 2-1-16,5-3-1 0,-5 1-26 0,0-2-39 16,0 0-39-16,2-1-42 0,2-2 10 0,-4 1-22 15,3-3-7-15</inkml:trace>
  <inkml:trace contextRef="#ctx0" brushRef="#br0" timeOffset="62666.7899">14622 13469 626 0,'-5'0'20'15,"5"0"11"-15,-3 0 22 0,3-4 16 0,0-2 13 16,0 4 9-16,0-2 13 0,0 1 2 0,3 1-23 15,7 1 4-15,0 0-38 0,-2 1-20 0,4-3-1 16,1 3-28-16,0 0-2 0,0 0 2 0,-1 0-6 16,1 0 2-16,0 0-45 0,-2 5-34 0,-3-1-75 15,4-4-73-15,-2 3-43 0,-2 0-4 0</inkml:trace>
  <inkml:trace contextRef="#ctx0" brushRef="#br0" timeOffset="63120.56">15053 13210 641 0,'-4'0'23'0,"4"0"21"0,0 0 27 0,-1 0 42 15,1-5-12-15,-1 0 14 0,-1 5 1 0,1-4-31 16,1 4-3-16,0 0-35 0,0 0-19 0,0 0-9 16,0 0-7-16,0 5 2 0,0-1 4 0,4 2 4 15,-3 0 2-15,3-1-6 0,2 1-8 0,-1 3-6 16,0 1-4-16,5 2 6 0,0 4-6 0,0 0 0 16,0 1 4-16,1 4-2 0,-2 1 6 0,-1 0-4 15,-2 4 0-15,-2-1 6 0,-4-1-8 16,0 2-32-16,0-1-35 0,-8-1-63 0,1 0-41 15,-5 0-25-15,-3-4-39 0,2-3-17 0,-4 0 5 16</inkml:trace>
  <inkml:trace contextRef="#ctx0" brushRef="#br0" timeOffset="63801.32">13487 12934 253 0,'0'0'17'16,"0"0"23"-16,0 0 7 0,0 0 3 0,0 0-16 16,0 0 8-16,0 0 21 0,0 8 11 0,-5-8 5 15,0 7-17-15,1-2-17 0,-3 0 11 0,2 2 14 16,0 1 2-16,-1-2-11 0,-1 6-4 0,0-1 8 16,-1 2 3-16,-3 0 4 0,3 1-6 15,-1-2-13-15,-1 5-14 0,1 0 3 0,-1 2-10 16,2 3-12-16,-1-2-2 0,4 6-8 0,0 2-6 15,2 0-2-15,3 2-2 0,0 1 2 0,8-2 6 16,0 0-4-16,5-1 0 0,-1-3 2 0,2 1 1 16,1-1-1-16,2-1-29 0,-1-4-25 0,3-1-56 15,1-3-43-15,-2 0-20 0,6-3-28 0,-4-1-7 16,1-4-8-16,-1 1-9 0</inkml:trace>
  <inkml:trace contextRef="#ctx0" brushRef="#br0" timeOffset="73056.7399">13300 10121 184 0,'3'-3'32'0,"0"2"31"0,1-2-1 0,-3 2 12 16,2-1-20-16,-3 1-11 0,2 0 14 0,-2-2-3 16,0 3-2-16,0 0-6 0,2 0-12 0,-2 0 6 15,0 0-12-15,1 0-5 0,-1 0-10 0,0-2-9 16,0 2-2-16,0 0-6 0,0 0 8 0,0 0 0 16,0 0-1-16,0 0 3 0,0 9 0 0,0-1-4 15,-8 2 2-15,0 3-1 0,-1-1-5 0,3 3 10 16,-4 0-3-16,0 2-1 0,1-1 4 15,1 1-10-15,2-2 2 0,-1 1 0 0,1-3 0 16,3 1 5-16,0-3-3 0,-1 0 5 0,3-1 1 16,0-2-5-16,1 0 6 0,-2-3-11 0,0 0 8 15,1-2-2-15,-2 2-2 0,2-5 9 0,1 0-7 16,0 0-2-16,0 0-2 0,0 0 0 0,0-5-2 16,0-2 6-16,0 1-2 0,0-3-8 0,0-1 1 15,7-1-3-15,-4 0-2 0,2 0 3 0,0-1 5 16,-2 1-2-16,4-2 8 0,-2 1 0 0,0 1-6 15,0 1 0-15,-2-1 0 0,2 3 0 16,1-1 10-16,0 1-8 0,-1-1 0 0,2 5 2 0,-3-2-4 16,4 0 2-16,-2 1-4 0,2 1 0 0,-3 0-3 15,4 3 4-15,-2-1 4 0,-1 0-2 0,2 0 2 16,0 2 1-16,0 0 0 0,-2 0-10 16,1 0 8-16,-1 0-3 0,2 4-1 0,-4 1 6 15,3 0-9-15,-2 1 11 0,-1 2-3 0,4 0 10 16,-3 4-2-16,-2-2-7 0,4 5 2 0,-4-3-2 15,-2 2 3-15,3 1 5 0,-3-1-4 0,1 0-1 16,-2 1 1-16,1-2-8 0,-1 0 8 0,3-1-4 16,-3-1-1-16,0-2 7 0,2 1-2 0,-1-1 1 15,-1-2 3-15,2-1-48 0,-2-1-39 0,1-1-60 16,1-2-30-16,-2 0-15 0,3-1 5 0</inkml:trace>
  <inkml:trace contextRef="#ctx0" brushRef="#br0" timeOffset="73260.62">13288 10310 163 0,'4'0'-4'0,"4"0"10"16,-2 0 8-16,4 0 18 0,0 0 13 0,0 0-9 15,0 0-8-15,-2 0-19 0,4 0-11 0,-2 0 2 16,-2 0-11-16,1 0-30 0,1 0-40 0</inkml:trace>
  <inkml:trace contextRef="#ctx0" brushRef="#br0" timeOffset="73773.12">13714 10222 150 0,'0'0'3'0,"0"0"-3"0,0 4 0 0,0-4 5 15,0 0-3-15,0 0 22 0,0 0 36 0,0 0 3 16,0 3 3-16,0-3-18 0,0 0-39 0,0 0-11 16,0 0 2-16,4 0 2 0,1 0 11 0,0 0 22 15,0 0 8-15,0 0 5 0,1 0-7 0,4 0-18 16,-4 0-6-16,2 0-19 0,2 0 5 16,0 0-3-16,0 0-4 0,3 0 12 0,2 0-7 15,0 0 1-15,0 0-2 0,4 0-2 0,-3 0 4 16,3 0 0-16,-3 0 0 0,5 0 2 0,-7 0-4 15,3 0-2-15,-4 0 2 0,3 0-2 0,-8 0 2 16,4 0-2-16,-6 0-34 0,-1 0-24 0,-2 0-8 16,-3 0-44-16,0 0 16 0,0 0-9 0</inkml:trace>
  <inkml:trace contextRef="#ctx0" brushRef="#br0" timeOffset="74062.25">13856 10251 441 0,'0'5'14'0,"0"-2"37"16,0-1 17-16,0 2 10 0,0-1-8 0,5 0-37 15,-2-1-17-15,2 3-5 0,1-1 2 0,-1 3 15 16,-2-2-2-16,2 2-2 0,-2 2-6 0,2-1-14 15,-2 0 4-15,-1 4-3 0,0-2-5 0,-2 2 0 16,0-3 0-16,0 1 7 0,0 0-5 0,0-1 11 16,0 1 0-16,0 0-7 0,0-3 7 0,-4 1-11 15,4-1-4-15,-3-1 2 0,1-1-23 0,2 0-36 16,-3-1-53-16,3 0-38 0,0-1-47 0,0 1 15 16</inkml:trace>
  <inkml:trace contextRef="#ctx0" brushRef="#br0" timeOffset="74337.88">14111 10371 274 0,'0'0'-2'0,"0"-2"5"0,0 2 14 15,0 0 18-15,0 0 9 0,0 0 39 0,0 0 4 16,0 0-1-16,0 0-11 0,0 0-38 0,0-4-21 16,0 2-16-16,0-1 3 0,0 3-13 0,0 0 10 15,0 0-4-15,0 0-1 0,8 0 14 0,-2 0-13 16,1 0 9-16,-1 0 5 0,0 0-7 0,4 0 8 16,-2 0-5-16,-2 0-4 0,1 0-20 0,3 0-51 15,1 3-39-15,-2-1-44 0,4 0-23 0</inkml:trace>
  <inkml:trace contextRef="#ctx0" brushRef="#br0" timeOffset="74526.5">14143 10447 301 0,'-2'3'28'0,"-1"-2"7"16,0 0 12-16,3 1 24 0,0-2-13 0,0 0 0 15,0 0-12-15,0-5-21 0,0 2-16 0,8-1-3 16,3 1-4-16,-3-1 0 0,3 2 1 0,1-1-26 16,-1 1-57-16,5 2-93 0,-2-1-2 0</inkml:trace>
  <inkml:trace contextRef="#ctx0" brushRef="#br0" timeOffset="75278.23">13611 10192 170 0,'0'-2'3'0,"5"2"6"0,0 0 0 0,-3 0 4 15,3 0-2-15,-4 0 1 0,2 0 5 0,-2 0 0 16,-1 0 23-16,1 0 4 0,-1 3-3 0,0-3-2 15,0 5-13-15,0-1 31 0,0-3 9 0,-5 3 3 16,-1-1-8-16,1 2-45 0,-2-1 21 0,0 2 3 16,1 0 1-16,-3 0 5 0,3 1-31 0,0 0-4 15,-2 2 40-15,0-1 7 0,2 2-2 0,-1 1-7 16,-2-3-36-16,3 4-15 0,-1-2 2 16,1 1 6-16,-1 1-11 0,1-1 9 0,2 0-6 15,0-1-2-15,1 1 4 0,3 0 3 0,-1-1 3 16,1 2 0-16,0-2-1 0,6 0-5 0,0-1 0 15,4-1 6-15,-1 1-8 0,2-2 6 0,2-2 0 16,-4 2-11-16,4-2-12 0,-2-4-55 0,-1 2-34 16,-1-3-47-16,-1 0-13 0,0 0-13 0,-3-6-3 15</inkml:trace>
  <inkml:trace contextRef="#ctx0" brushRef="#br0" timeOffset="75486.59">13529 10410 253 0,'0'0'13'16,"4"0"27"-16,0 0 7 0,2 0 34 0,1 0 19 16,-2-4-13-16,-1 4-4 0,5-5-27 0,0 5-34 15,-1 0-14-15,0-1 1 0,6-1-7 0,-5 2 4 16,3 0-6-16,1 0-32 0,-1-1-67 0,3 1-86 15,-2 0-13-15</inkml:trace>
  <inkml:trace contextRef="#ctx0" brushRef="#br0" timeOffset="76274.08">14473 10335 150 0,'5'-4'-2'0,"-1"2"4"16,1-1-6-16,-2 0 9 0,0 1-3 0,1-1 1 16,1 1 6-16,-4 0-9 0,2-1 3 15,-1 1-11-15,0-1 3 0,-2 1-4 0,0-1 11 16,0 2 17-16,0-2-2 0,0 2 15 0,0-1-6 16,0 0 14-16,0 0 9 0,0 2-7 0,0-1-6 15,0-3-22-15,0 4-12 0,0 0 1 0,0-3 6 16,0 2 9-16,0 0 6 0,0-1-4 0,0 2-2 15,0-1-11-15,0 1 16 0,0-2 15 0,0 2 7 16,-4 0 0-16,1 0-14 0,2 0-20 0,-4 0-10 16,5 0-2-16,0 0 10 0,-4 0 13 0,4 6 7 15,-3-2 2-15,0 3-14 0,0-2-14 0,-1 4 1 16,-3-1-2-16,1 3 1 0,2-2 1 0,-2 0 0 16,1 3 16-16,-1 0 16 0,3-2 1 15,-3 2 0-15,4 0-18 0,2-2-21 0,0 1 4 16,0 0 0-16,0-2 3 0,0 0 7 0,8 1-5 15,0 0-5-15,-2-2 9 0,2-1-5 0,0 0 1 16,3 0 1-16,0-2-6 0,4 0-4 0,-1-1 8 16,-2-3-4-16,2 1-2 0,-1-2 3 0,1 0 3 15,1 0-2-15,-3 0 0 0,-1-7-1 0,0 1-5 16,0-1-1-16,0-1 3 0,-2 0-4 0,-2 0-2 16,-4-1 4-16,2-1-1 0,-2 0-1 15,-3 1 2-15,0-3-2 0,0 3 2 0,0 1 4 16,-5 0-6-16,-1 1 2 0,-1 0 1 0,-2 0-7 0,1 2 8 15,-5 0-4-15,3 2 1 0,1-1 1 16,-3 2-28-16,3-1-31 0,-2 1-26 0,1 1-56 16,1-1-17-16,2 0-16 0,2 2 5 0</inkml:trace>
  <inkml:trace contextRef="#ctx0" brushRef="#br0" timeOffset="77752.83">15015 10250 170 0,'-6'-2'13'0,"4"1"10"0,-1 0 11 16,0 1 2-16,-2-2-13 0,4 2-6 15,-1-1-1-15,1 0 0 0,-3 1 3 0,1 0-5 16,2 0-17-16,-1 0 4 0,-1 0-8 0,3 0 6 15,-2 0 22-15,2 0 25 0,-1 0 3 0,-3 6-1 16,3 0-12-16,-1 0-24 0,-2 1 24 0,1-1 13 16,-1 1-13-16,1 1-7 0,-3-2-20 0,4 2-12 15,-3 1 4-15,0 1 7 0,0-1-1 0,0 1-7 16,2 0 5-16,-2 3 1 0,1-2-2 16,1 1 5-16,0 0-5 0,1 0-10 0,-2-1 4 15,1-2 6-15,0 3 1 0,1-2 8 0,1 0-7 16,-1 0-1-16,-1-2 4 0,1 0-3 0,0-3 1 0,2 0-5 15,0 1-6-15,0-2-14 0,0-2-57 16,0-2-69-16,0 0-60 0</inkml:trace>
  <inkml:trace contextRef="#ctx0" brushRef="#br0" timeOffset="78089.75">15135 10353 150 0,'4'0'0'0,"-4"0"0"0,3 2 1 0,-2-2 1 15,-1 0 5-15,0 5 40 0,0-2 22 16,0-2-2-16,0 0-1 0,-6 3-40 0,1-2-20 16,0 1 2-16,-2 0 3 0,0 2 5 0,-1 0-2 15,0 0 2-15,0 1 0 0,-3 0-7 0,2 0 32 16,-1 2 4-16,-1-3-3 0,2 2-3 0,1 2-28 15,0-2-7-15,0-2-4 0,2 1 4 0,4 1-6 16,-1-3 18-16,0 1 23 0,1-2-6 0,2 2 9 16,0-1-20-16,0 0-16 0,7 0 1 0,-1-1-1 15,0-1 3-15,4 3 0 0,-2-3 1 0,3 3-7 16,1-1-3-16,1-1 0 0,2 2-1 16,0-2 4-16,0 2 3 0,0-1-8 0,1 1-4 15,-2-1-49-15,-3 1-68 0,0 1-61 0,-1 0-37 16</inkml:trace>
  <inkml:trace contextRef="#ctx0" brushRef="#br0" timeOffset="83116.37">14421 13136 239 0,'0'0'5'0,"0"0"17"0,4 0 16 15,1 0 6-15,-5 0 5 0,0-3 2 0,0 3 6 16,0-3 0-16,0 3-2 0,0 0-19 0,0 0-21 16,-5 0-6-16,2 0-8 0,2-4 3 0,-4 4-4 15,2-1 4-15,1 1 3 0,-1-1-2 0,2-2 1 16,-3 3 1-16,3 0-7 0,-1 0 4 0,1 0 12 15,1 0-7-15,-2 0 10 0,0 0-5 0,1 0 7 16,-1 0-3-16,1 0-9 0,1 0 4 0,0 0-12 16,0 0 5-16,0 0 7 0,0 0-8 0,0 0 1 15,0 0-2-15,0 0-10 0,0 4 4 16,0-4 2-16,0 0-2 0,3 4 21 0,2-3 7 16,-2 2 10-16,2 0 5 0,1-1-11 0,2 1-4 15,1-2-11-15,1 0-5 0,2-1 1 0,-1 3-15 16,2-2 4-16,1-1 4 0,-2 0-8 0,0 0 6 15,-2 0-2-15,-1 0-6 0,0 0 0 0,-1 0 6 16,-1 0-3-16,-1 1 1 0,-3-1 8 0,1 0-12 16,-3 0 0-16,4 0 8 0,-5 0-4 15,0 0 8-15,0 0 3 0,0 0-7 0,0 0-4 0,3 0 1 16,0 0-5-16,-1 0 4 0,1 0 4 0,0 0 0 16,0 0-4-16,1 0 0 0,0 0 0 0,2 0 8 15,-3 0-4-15,2 0-2 0,-3 0-2 16,1 0-6-16,-1 0 8 0,-1 0-47 0,-1 0-40 15,0 0-64-15,2 0-77 0,-1 0 13 0</inkml:trace>
  <inkml:trace contextRef="#ctx0" brushRef="#br0" timeOffset="83386.2099">14437 13165 109 0,'0'-3'1'0,"0"-1"11"15,0 1 2-15,0 2 3 0,0 1-5 0,0 0 3 16,0 0 27-16,0 0 15 0,0 0 7 0,0 0-12 16,0 5-33-16,0 0-12 0,0-2 0 0,0 2 0 15,0 2 4-15,0-2-6 0,0 2-5 16,0 1 6-16,0-2-6 0,0 2 3 0,-2 1-6 0,0-1 1 15,-1 1 2-15,2-1 0 0,-3-1 4 0,0 3-12 16,4-3-20-16,-5 2-55 0,2-2-29 16</inkml:trace>
  <inkml:trace contextRef="#ctx0" brushRef="#br0" timeOffset="84184.51">13531 13708 413 0,'0'-4'12'0,"0"2"-12"0,0 1 7 16,0 0-4-16,0 0 3 0,0-1 25 0,0 1 32 16,0-1 14-16,0 0 6 0,0 0-14 0,0-1-23 15,0 0-13-15,0 2-13 0,0-2 3 0,0 2-10 16,0-1 7-16,0 0-5 0,0 2 7 0,0-2 8 15,5 2 0-15,2 0 8 0,-3-1-8 0,0 1-16 16,1 0-9-16,0-1-7 0,2-2 4 0,-1 2 21 16,1 0 15-16,1-2-2 0,2 3-3 0,2-1-21 15,0-1-12-15,5 2-4 0,-1 0 0 0,4 0 8 16,2 0 0-16,4 0 0 0,4 6 0 16,3-1-4-16,4-1-2 0,5 1 4 0,4 2-4 15,1-2 2-15,5 2 2 0,2-2 0 0,5 2 2 16,-4-2-6-16,1 0 2 0,-3 0-2 0,-1-1-4 15,0-1 4-15,-4 2 0 0,-4-1 2 0,-4-3 4 16,-4 2-10-16,-4-1 2 0,-7 0-2 0,0 0-1 16,-7-2-12-16,-3 0-6 0,-3 0-15 0,-8 0-4 15,-4 0 4-15,0 0-20 0,0 0-22 0,-8-4-9 16,0 2-41-16,-1-2-9 0,-2 0-7 0,1 3-23 16</inkml:trace>
  <inkml:trace contextRef="#ctx0" brushRef="#br0" timeOffset="84609.92">14035 13732 274 0,'0'-3'24'0,"0"0"11"0,0 3 8 0,8 0 6 15,-1-1 1-15,-2 0 12 0,2-2 10 0,-1 3 9 16,-1 0-18-16,2 0-8 0,-3 0-12 0,-3 0-3 15,4 5 5-15,-2 1-17 0,-1-1-6 0,1 1-11 16,-1-1-9-16,0 2 4 0,-2 0 3 0,0 2-1 16,0-1-2-16,0 2 7 0,0 1-5 0,0-3 5 15,0 5-11-15,0-4-2 0,0 3-6 16,0 0 0-16,3 0 12 0,-3 1-4 0,0-1 0 0,0-1-8 16,0 1 2-16,0-1 2 0,0-2 16 15,5 1-11-15,-5-3 1 0,1 0-8 0,-1 1-43 16,3-3-42-16,-2-3-48 0,3-2-36 0,-3 0-27 15,3 0 25-15</inkml:trace>
  <inkml:trace contextRef="#ctx0" brushRef="#br0" timeOffset="85049.17">14335 13784 462 0,'5'-5'12'0,"1"3"8"16,-4 0 12-16,1-1 2 0,1 0-4 0,-4 0 3 15,0 2-6-15,0 1 9 0,0 0 2 0,0 0-7 16,-5 0-5-16,1 0 3 0,1 6-16 0,0-1 3 16,-2-2-3-16,2 2-17 0,-1 0 14 0,1 0-10 15,-6 0 3-15,1 1 7 0,0-3-3 0,-1 2 12 16,0 0 3-16,-3 0-9 0,3 0 0 0,-2 0-12 15,1-1-1-15,1 1 2 0,1-1-6 0,1 0 12 16,1-2-6-16,1 0 2 0,0 1 0 0,1-1-8 16,1 0-2-16,2-1 2 0,-1 0 6 0,0 0-7 15,2 1 10-15,0-2-3 0,0 0 2 16,0 0 17-16,0 0 5 0,0 0 8 0,0 0 6 16,5 0-17-16,2 0-10 0,-2 0-4 0,5 0-7 15,-2 3-2-15,4-1 4 0,-3-2-6 0,0 4 0 16,1-3 6-16,1 3-8 0,-2-1 8 0,1 1-4 15,1 1 0-15,-3-1 4 0,1 0-4 0,0-1 2 16,-2 1 0-16,-1 0 0 0,2-1-6 0,-1 0 0 16,-1 1 0-16,0-1-6 0,-1-1-25 0,-2 1-49 15,2-3-22-15,3 0-50 0,-4 0 13 0,1 0-27 16,3 0-3-16</inkml:trace>
  <inkml:trace contextRef="#ctx0" brushRef="#br0" timeOffset="85504.16">14554 13840 757 0,'-7'-4'14'0,"2"0"20"16,-1 4 10-16,0-4 23 0,3 1 13 0,0 0-6 15,-2 2 23-15,3-2-24 0,2 2-6 16,0 0-8-16,0-2-34 0,8 2 3 0,-3 0-23 0,1-2-5 15,2 3-6-15,0 0 2 0,0 0-1 16,-1 0 1-16,3 0 2 0,0 0 0 0,0 0 7 16,1 5-5-16,-2 0 2 0,4-5 2 0,-1 3-7 15,-1-2 7-15,2 0 2 0,-4 1-4 0,3-2-4 16,-2 2-26-16,-2-1-30 0,0 1-20 0,-3 0-12 16,-2-1-13-16,-1 2 9 0,-2-2-1 0,0-1 5 15,0 0 31-15,0 0 15 0,0 0 17 0,-6-7 12 16,-1 2 1-16,2 2 7 0,0-1 2 0,1 2 3 15,-5-1 7-15,2 1-3 0,1-1 5 16,-2 2-4-16,-1-1 3 0,0 2 8 0,1-1 19 0,-2 1 18 16,2 0 23-16,1 0 16 0,-1 0-13 0,-2 4-4 15,5 4-22-15,-2-3-19 0,2 1 8 16,1 0-5-16,-1 1 23 0,1 0-8 0,3 0-31 16,1 1-7-16,0-1-16 0,0 0-2 0,0 0 18 15,5 1-8-15,3-2-4 0,-3 1-4 0,1 0 4 16,-3-1 2-16,1 1 0 0,0-2 2 0,2 2-4 15,-3-2-43-15,1 3-43 0,-3-2-58 0,1-3-86 16,1 2-28-16,2-2 2 0</inkml:trace>
  <inkml:trace contextRef="#ctx0" brushRef="#br0" timeOffset="85997.4099">15192 13604 816 0,'2'0'1'0,"-1"-4"1"0,-1 1 0 16,0-1 1-16,2-1 3 0,0 2 23 0,-2 1 29 15,0-1 13-15,1 3 3 0,-1-1-29 0,2 1-20 16,-1 0-20-16,1 0-1 0,1-3 2 0,3 3-8 16,0 0 4-16,-1 0 0 0,2 0 27 15,4 0 23-15,-2 0 6 0,2 0 2 0,2 0-27 16,0 0-19-16,1 0-14 0,-2 0-2 0,1 0 2 16,3 0 0-16,-3 4 2 0,1-1-2 0,-1-1-4 15,-1 0 4-15,1-2 0 0,-2 1-2 0,0-1 2 16,-2 3-51-16,1-2-22 0,-2 0-53 0,-2-1-36 15,-1 0-7-15,-3 0-7 0,2 0-14 0,0 0 8 16</inkml:trace>
  <inkml:trace contextRef="#ctx0" brushRef="#br0" timeOffset="86286.2099">15303 13702 371 0,'-8'2'1'16,"3"2"10"-16,0-3-1 0,2-1 8 0,1 0 10 15,1 0 31-15,-1 0 10 0,1 0 14 0,1 0 8 16,0 0-20-16,0 5 3 0,0-3-7 0,0 3-19 16,6-5-14-16,-1 3-22 0,2-2-7 15,0 0-3-15,-1-1 6 0,2 0 7 0,1 0-6 16,1 0-1-16,2 0-10 0,-3 0 6 0,3-5-3 15,1 5 13-15,0-5-7 0,-5 5 5 0,5 0-9 16,-3-2 1-16,-3 1-4 0,2 0-4 0,-1 1-20 16,0 0-49-16,-3-1-37 0,3-1-62 0,-2 1-26 15,3 0-17-15,-2-2 44 0</inkml:trace>
  <inkml:trace contextRef="#ctx0" brushRef="#br0" timeOffset="86777.23">15755 13654 713 0,'-6'0'-2'0,"-1"0"6"15,4-5-4-15,0 0 5 0,1 2 1 0,-1 0 19 16,0-1 32-16,1 4 27 0,2 0 20 0,0 0-25 15,0 0-29-15,0 0-33 0,0 0-27 0,0 0 10 16,0 0-2-16,0 0 4 0,0 0 19 0,0 0 27 16,8 0-2-16,0 0 12 0,0 0-5 0,3 0-40 15,-3 0 9-15,3 0-20 0,1 0 0 0,2 0 4 16,-1 4-2-16,-3-1 0 0,0-3-2 0,2 5-4 16,-1-5 4-16,-1 3-4 0,1-1 2 15,2-2 2-15,-1 3-1 0,-2-2 5 0,-1-1-4 16,-1 2 0-16,0-1-2 0,-2-1 2 0,-2 2 0 15,2 0-8-15,-3-2 10 0,0 0 0 0,-1 0-2 16,1 0 2-16,-2 0-37 0,-1 0-51 0,0 0-40 16,0 0-45-16,0 0-48 0,0 0-27 0,0 0 9 15</inkml:trace>
  <inkml:trace contextRef="#ctx0" brushRef="#br0" timeOffset="87685.2">16223 13600 406 0,'3'0'0'0,"-1"0"3"0,-1 0-5 0,2 0 13 16,1 0 24-16,-3 0 29 0,2 0 20 0,1 0 16 15,-4 0-18-15,2 0-22 0,0 0-21 0,-2 0-26 16,0 0-9-16,0 0-8 0,0 3 4 0,0 1 0 16,0-2 6-16,0 3-6 0,0-2 7 15,0 2-3-15,-4 2 22 0,-3-2 27 0,4 2-7 16,-2-2 7-16,0 3-32 0,0-2-14 0,0 2 26 15,-3-1 15-15,1 0 6 0,-1 0-10 0,0 0-21 16,-2-1-17-16,1 1-2 0,1 0 2 0,-1-2 2 16,-1-1-6-16,2 1 7 0,0-2-5 0,-2 0 4 15,2-1 0-15,0-2-29 0,0 3 24 0,2-3-24 16,-2 0 11-16,4 0 16 0,0 0-19 0,0 0 13 16,-2-5-6-16,4-1 4 0,0 2 7 15,-2 2 1-15,4-1-4 0,0-2-2 0,0 1-13 16,0-1 1-16,0 0 10 0,6 0 26 0,2 0-23 15,-1 0 35-15,-2 1-13 0,3 0-25 0,-2 0 22 16,2 1-30-16,0 2 0 0,-2-2 14 0,2 2-6 16,-1 0 0-16,2 1 0 0,-3 0-10 0,2 0 6 15,-1 0-1-15,0 0 1 0,1 0 6 0,-1 5 0 16,1-1 2-16,-1 0 2 0,0 1-2 0,1 0-2 16,-4 0 2-16,4 0-4 0,-3 0 3 0,0-1 5 15,-1 1-10-15,0-2-8 0,0 2 18 0,2-1-27 16,-1 0 37-16,3-1 3 0,-3-2-38 0,4 3 46 15,-1-3-44-15,2 3-5 0,-1-3 24 0,2 2-25 16,0-2 15-16,2 0 8 0,0 1-8 0,-4-2 8 16,5 0 0-16,-2 0 0 0,0 0 6 15,-1 0 0-15,-3 0-4 0,0 0 2 0,1-3-2 16,-1-1-6-16,-1 2 0 0,-1-2 8 0,0 0-6 16,-3 1 2-16,1-1 2 0,0-1-12 0,0 0 12 15,-3 2-6-15,1-2 2 0,-1 1 2 0,-1-1 24 16,0 0-26-16,0 0 4 0,0 0 1 0,-4 0-32 15,4 1 31-15,-5 0-6 0,2 0-3 0,-4-1 34 16,4 1 0-16,-1 1 1 0,-1-1-21 0,2 2-40 16,-2-1 33-16,1 1-26 0,1-1 52 0,0 1-18 15,0 0-40-15,0-1 62 0,2 1-54 0,-3-1 52 16,1 1-1-16,-2 0-33 0,2-1 24 0,-3 1-22 16,1-1 4-16,1 1-4 0,-3-1 4 15,2 0-2-15,0 3 0 0,1-2 4 0,-4 0-4 16,3 0 4-16,0 1-6 0,-1-1 4 0,1 0 4 15,-3 1-8-15,2 1 6 0,1-1 0 0,1-2-6 16,-3 3 8-16,4 0-6 0,1 0-6 0,-1 0 8 16,3 0-10-16,-3 0 8 0,2 0 2 0,-1 0 4 15,1 4-17-15,1-1-1 0,0 0 26 0,-2-1-14 16,0 2-48-16,-1-1-88 0,2 2-114 0,-3-1-92 16</inkml:trace>
  <inkml:trace contextRef="#ctx0" brushRef="#br0" timeOffset="93161.14">13490 14900 48 0,'0'-5'3'15,"-3"0"4"-15,-1-2 41 0,4 1 22 0,-1-1 2 16,-1 4 21-16,-1-1-9 0,2 2-6 0,-2-1-10 15,3 3-20-15,-2 0-32 0,0-1-14 0,2-2 1 16,0 3-1-16,-3-2-2 0,3 1 2 0,0 1 13 16,-1-1 10-16,1 1 6 0,-2 0-6 15,0 0-10-15,2 0-15 0,-3 0-9 0,3 0 9 16,-3 0-6-16,0 0 5 0,-2 0-3 0,1 0-3 16,-4 0-2-16,-1 0 1 0,0 0 14 0,0 0 21 15,-3 4 21-15,0 3-2 0,-2-1-6 0,-2 0-25 16,2 1-8-16,-4 3-7 0,1 0 8 0,0 1-1 15,-3-1 1-15,2 2 3 0,0 0-11 0,2 1 1 16,2 2-1-16,1-1-1 0,4 0 4 0,-2 1-5 16,3 2 2-16,3-2 0 0,1 2-1 0,2-3 4 15,0 2-1-15,2 1 4 0,0-2-1 0,0-1 7 16,0 3-3-16,7 0-1 0,-7-2-4 0,4 2-4 16,-2 0-4-16,1 0 4 0,-3 0 0 15,0-1 4-15,0 1 3 0,0 0-5 0,0 0 1 16,-8-1-3-16,0 0 0 0,-1-2-1 0,-1 2 4 15,-1-3-5-15,0-1 4 0,-1 1 6 0,-2-3 0 16,1-1-1-16,-4-1 1 0,5-2-3 0,-1-1 1 16,0-2-4-16,0 1-58 0,0-1-49 0,2-3-71 15,3 0-65-15,2-7 37 0</inkml:trace>
  <inkml:trace contextRef="#ctx0" brushRef="#br0" timeOffset="93430.2">12913 15287 598 0,'-2'0'3'0,"1"0"1"0,1 0 6 0,0 0 17 16,0 0 33-16,0 0 26 0,0 0 18 0,6 0-15 15,-1 0-37-15,4 0-27 0,1 0-23 0,-1 0 0 16,3 0-2-16,1 0 2 0,0 0-4 0,4 0 3 16,0 0 3-16,0 4 0 0,3 1 2 0,-1 1-6 15,3-1-10-15,0-1-35 0,-2 1-55 16,3-1-66-16,1-1-36 0,-1-3-22 0</inkml:trace>
  <inkml:trace contextRef="#ctx0" brushRef="#br0" timeOffset="93873.48">13659 15291 178 0,'0'0'6'0,"0"0"6"16,0 0 35-16,0 0 1 0,0 0 34 0,0 5 18 16,0 3-20-16,0-1 0 0,-6 0-9 0,-1 0-16 15,1 4-9-15,-1-2-8 0,-3 0-22 0,0 2 18 16,1-2 9-16,-2 0 5 0,3 3-5 0,-3-1-31 16,0 0-12-16,4 1-2 0,-1 0-2 0,-1 0 10 15,6-2-8-15,-2 2 6 0,3 0-4 0,2 1-8 16,0-1 8-16,0 0-3 0,4 2 3 0,6-2-2 15,-3 3-69-15,2-3-71 0,4-2-87 0,1-1-24 16</inkml:trace>
  <inkml:trace contextRef="#ctx0" brushRef="#br0" timeOffset="94429.15">13969 15362 205 0,'3'-1'13'16,"-2"-2"13"-16,3 2 8 0,-4-2 8 0,0 3 11 16,1 0 14-16,-1 0 0 0,0 8-5 0,0-4-23 15,0 4-23-15,0-3-18 0,0-1 6 0,0 0-2 16,0-3 23-16,0 4 8 0,0-3-2 0,0 1-4 16,0 2-16-16,5 0 2 0,0-1 18 0,-5 4 8 15,3 1-6-15,-3-2-5 0,0-2-25 16,0 3-1-16,0 1 0 0,0-1 4 0,-6-1-4 15,1 3-2-15,-2-6-9 0,3 4 1 0,-2-1 14 16,1-1 18-16,0 2 13 0,0-3 2 0,2 3-13 16,-2-4-14-16,4 2-8 0,-1-1 1 0,0-1 10 15,-2-2 12-15,2 1 9 0,2-2 4 0,0 0 2 16,0-1-9-16,0 0-19 0,0 0-7 0,0 0-7 16,8 0-2-16,-2 0 6 0,2 0 4 0,0 0-8 15,3 0 4-15,0-5-2 0,2 5 0 16,0 0 1-16,1-5-1 0,0 5 0 0,1-1-2 0,-3 0 2 15,-1-1 4-15,-1 2-2 0,-1-2-4 0,-1 1 4 16,-3 0-12-16,1 0 4 0,-2-2 10 0,1 2-12 16,-1-2 4-16,-3 1-47 0,2-1-28 0,-1 0-31 15,-2 1-42-15,0-1 14 0,0-1-32 16,0 2 8-16,0-4 4 0,5 2 21 0</inkml:trace>
  <inkml:trace contextRef="#ctx0" brushRef="#br0" timeOffset="94917.12">14043 15415 357 0,'-5'0'0'0,"0"-3"31"0,2 3 36 0,0 0 17 16,-1 0 16-16,2 0-13 0,2 7-19 0,0-1 0 15,0-2-22-15,0 0-15 0,0-4-16 16,0 0-9-16,0 0 1 0,0 0 10 0,8 0 4 15,-2 0-4-15,2 0 2 0,2 0-16 0,0 0-3 16,0-1-1-16,-2-2 1 0,1 3 5 0,-2 0 5 16,-1 0-10-16,-1 0 4 0,-2 0-4 0,5 0 2 15,-3 0 3-15,-1 0-1 0,1 0 0 0,2 0-6 16,-3 0 0-16,2 0-2 0,-1 0-3 0,-2 0 3 16,2 0-4-16,-2 0-25 0,-1 0-20 15,0 0-25-15,-1 0-5 0,1 0 12 0,-1-4 23 16,-1 2 3-16,0-1-11 0,0-1-9 0,0 0-8 15,0-2 11-15,0-2 25 0,0 1 21 0,0-1 9 16,0 3 11-16,-6-3-4 0,0 3 5 0,0-2-1 16,0 3-1-16,-1-2 2 0,-1 0-3 0,5 1-4 15,-4 1 1-15,2 1-1 0,0-2 5 0,1 0 1 16,-2 3-2-16,4-3-1 0,-4 3-1 0,1-1 0 16,-3-1 6-16,5 3 2 0,-3-2 29 0,4 2 18 15,2 1 2-15,-1 0 0 0,1 0-23 0,0 0-13 16,0 0-5-16,0 0-5 0,3 0-2 0,3 0-9 15,-3 0 2-15,3 0-2 0,-1 0-2 16,-3 0 4-16,1 0-6 0,0 0-1 0,-1 0 6 0,-2 0-1 16,3 0 0-16,0 0 8 0,5 0-10 0,-3 0-7 15,3 5-59-15,1-5-70 0,5 0-29 16</inkml:trace>
  <inkml:trace contextRef="#ctx0" brushRef="#br0" timeOffset="95236.9">14399 15276 350 0,'-4'0'3'0,"1"0"-3"15,-1 0 4-15,4-3 10 0,0 3 46 16,0 0 9-16,0 0 9 0,-10 0 32 0,5 0-30 15,1 4 1-15,-1 1-13 0,3 0-34 0,-2-1-21 16,4 5 9-16,0-1 10 0,0 2 6 0,11 1 4 16,-2 0-6-16,1 3-9 0,1 1-10 0,-2 2-4 15,-1 0-1-15,1-1-5 0,-4 1-1 0,0 1-4 16,-3 1-6-16,-2 0 6 0,0 1 0 0,0-3 0 16,0 2-2-16,-7-1-2 0,1 1 0 0,-5-2 11 15,5-3-1-15,-4 1 4 0,-1-2-4 16,0-1-43-16,-2-2-43 0,-3-2-79 0,2-1-68 15,0-2-40-15,1-2 31 0</inkml:trace>
  <inkml:trace contextRef="#ctx0" brushRef="#br0" timeOffset="95745.38">15273 15233 519 0,'1'0'-2'0,"2"-1"0"15,0-2-1-15,-1 2-1 0,1-2 22 0,1-1 11 16,1-1 30-16,-2 1 26 0,3 1-7 0,-2 1-2 15,-1-3-38-15,4 1-16 0,0 0-12 0,2 0-10 16,-5 1 13-16,3 3-12 0,-1-1-6 0,2 1 7 16,1 0-8-16,0 0 8 0,-1 0 5 0,2 4-3 15,2 0-9-15,0 0-1 0,1-1 1 0,1 0 1 16,-1 0 10-16,-1-1-3 0,2 1-5 0,-2 0 2 16,-3-2-2-16,2 2-1 0,-1-1 3 15,-1 2-7-15,4-1 10 0,-4-2 1 0,3 3-6 16,-2-4 9-16,0 0-9 0,0 4-5 0,-1-3-33 15,-3 2-41-15,1-1-60 0,1 0-46 0,-1 1 1 16</inkml:trace>
  <inkml:trace contextRef="#ctx0" brushRef="#br0" timeOffset="96017.4">15317 15386 406 0,'-7'9'8'0,"3"1"-4"15,1-3 15-15,3 1 38 0,0-1 29 0,0-2 28 16,6-2 10-16,0-3-26 0,3 0-24 0,0 0-29 16,0 0-18-16,3-6-18 0,-2 3-11 0,3 0-2 15,0 0-1-15,3 3 3 0,-5 0-2 0,3 0 8 16,0 0-10-16,0 0 0 0,-2 0 8 0,1 0-3 15,-3 0 3-15,0 0 1 0,0 0-1 0,2 0-32 16,-1 0-62-16,1 0-60 0,3 0-49 0,2 0-23 16,2 0 54-16</inkml:trace>
  <inkml:trace contextRef="#ctx0" brushRef="#br0" timeOffset="96528.32">16939 14745 253 0,'6'-6'20'0,"-4"0"12"0,6-4 4 0,-4 4 54 16,-2-3-7-16,-2 2 21 0,0 1 13 0,0 1-36 16,0-2 4-16,-5 3-24 0,0-1-14 15,5 1-17-15,-4 1-21 0,4 1-7 0,-4 1 0 16,4-1-2-16,0 2-2 0,-1 0 0 0,1 0 0 16,-3 8 63-16,0 1 12 0,3-1-2 0,0 5-2 15,0 0-59-15,0 4-8 0,0 2 8 0,-2 1-2 16,1 2-4-16,-3-1 2 0,3 3-10 0,-2-2 5 15,-1 3-4-15,0-1-1 0,0-2 6 0,-3 1 6 16,4 0-3-16,-1-3-9 0,0-2-57 0,2 2-60 16,-1-4-57-16,1 0-64 0,0-2-12 0,2 0 24 15</inkml:trace>
  <inkml:trace contextRef="#ctx0" brushRef="#br0" timeOffset="97073.25">16383 15187 116 0,'-4'3'27'0,"3"-2"24"15,-3 2 17-15,3-3 1 0,-1 1-17 0,1-1-22 16,1 0 7-16,-2 0 11 0,-1 0-6 0,3 0 5 16,0 0-17-16,0 0-1 0,-3-4 11 0,2 4 14 15,1-4 13-15,0 3 1 0,0-2 1 0,0 1-19 16,0 0 3-16,0-2 3 0,0 4 0 0,4-2-1 15,2 1-24-15,2 1-10 0,4 0-15 16,0 0 2-16,2 0 1 0,7 0-1 0,2 0 0 0,6 7-2 16,4-3 0-16,5 0-6 0,3 1 0 0,8 2 1 15,2-2 3-15,2 2 2 0,8-2-8 16,-1 4 0-16,7-1 1 0,3-3-7 0,3 2-33 16,3 2-31-16,1-4-37 0,4 2-26 0,2 1 16 15,1 0 12-15,-2-3 37 0,1 3 25 0,-5-1 27 16,-3-1 13-16,-5-1 5 0,-5 0 0 0,-7-3 5 15,-8 1-1-15,-7-1-8 0,-7-2 6 0,-7 0-13 16,-8 0 10-16,-6 0-1 0,-4-5-7 0,-6 1 7 16,-2 0-4-16,-1 0-3 0,1 0 11 0,-3 3-4 15,0-2 1-15,0-1 10 0,0 4-7 0,0-1-1 16,0 0 7-16,-5 1-14 0,5-3 12 0,-4 3-6 16,0 0-48-16,1 0-40 0,0 0-60 15</inkml:trace>
  <inkml:trace contextRef="#ctx0" brushRef="#br0" timeOffset="97717.22">16591 15512 8 0,'0'0'10'16,"0"0"5"-16,0 0 5 0,0 0 24 0,4-1 17 15,0 1 6-15,-2 0-3 0,1 0-16 0,1 0-13 16,-2 0-8-16,1 0 1 0,-1 0 21 0,-2 0-6 16,4 0 3-16,-4 5-1 0,2-2-11 15,0 2-9-15,-1 0 2 0,0-1-1 0,-1 4-13 16,0 1 5-16,0-1 22 0,0 0 5 0,0 3-8 15,-6-1-8-15,0 2-25 0,1 2-8 0,-2-2-1 16,1 3 3-16,0 2 2 0,2 0 2 0,-3 0 0 16,1-2-1-16,2-1-1 0,-3 3 0 0,1 0 4 15,1-2 5-15,-3-1-10 0,3 1 6 0,-1-1 4 16,0-2-7-16,-2 2 9 0,2-2-2 0,-1-1-7 16,2-2 11-16,1 0-11 0,-1-1-13 15,0 1-53-15,2-1-42 0,2 1-44 0,1-2-63 16,0 1 38-16</inkml:trace>
  <inkml:trace contextRef="#ctx0" brushRef="#br0" timeOffset="98143.2">16816 15749 150 0,'1'0'29'0,"4"0"23"16,-4 0-1-16,2 0 10 0,1 0-14 0,-1 0-3 16,0 0 7-16,0 0-8 0,2 0-9 0,3 0-18 15,-4 0-4-15,1 0-3 0,0 0-2 0,3 0-3 16,1 0 7-16,1 0 1 0,-2 5-6 0,1-1 4 16,-2 0-8-16,5 0-2 0,-2-1 5 15,2 1-10-15,-2-2 3 0,4 1-3 0,-2 0 5 16,4-1 3-16,1 1-3 0,-2-2 6 0,0 2-8 15,2 0 2-15,-3-2 2 0,2 0-4 0,-6 2 2 16,4-1-12-16,-3-2-59 0,-3 2-28 0,-2-2-49 16,2 0-2-16</inkml:trace>
  <inkml:trace contextRef="#ctx0" brushRef="#br0" timeOffset="103497.26">17125 15608 129 0,'3'-1'3'16,"1"-2"-1"-16,-3 3 5 0,-1-1-2 0,0 0 24 0,0-2 21 15,0 3 0-15,-8-3 7 0,0 3-18 16,4-1-11-16,-3 0 16 0,4-2 5 0,-3 2 1 16,2-3 0-16,-2 1-9 0,5-1-8 0,-2 2-6 15,0 0-7-15,3-3-9 0,-4 5 0 0,4-1-7 16,-1-1 5-16,-1 1-4 0,2 0 8 0,0 1 12 15,0 0-1-15,0 0 0 0,0 0-5 0,0-3-17 16,0 3-1-16,0 0-1 0,0 0-3 0,0 0 8 16,0 0-5-16,0 0 0 0,0 0 4 0,0 0-10 15,0 0-3-15,0 0 4 0,0 0-1 0,0 0 6 16,0 5 4-16,0-2-3 0,0 2 31 16,-6-1 13-16,-2 2-2 0,0 0 5 0,2-1-31 15,-2 3-15-15,0 1 6 0,0 1-4 0,0 0-3 16,-2 2-3-16,5 1-1 0,-4 2-3 0,3-1 4 15,0 2 4-15,-2 1 2 0,3 4-4 0,0-4 2 16,2 3 3-16,-2 2-1 0,1-6-2 0,2 5-4 16,-1-3 2-16,0-1-2 0,0-2 2 0,3 1 0 15,0-3 0-15,0-1-2 0,0 0 4 0,0-2 0 16,0-4-2-16,0 0 8 0,0-2-5 0,0-1 7 16,0 0-4-16,0-2-3 0,0-1 7 0,0 0-10 15,0 0 2-15,0-7 0 0,0 6 3 16,0-4-5-16,0-1 0 0,0 2-36 0,0-5-53 15,0 2-31-15,6-2-55 0,-1 3-27 0,1-2 11 16</inkml:trace>
  <inkml:trace contextRef="#ctx0" brushRef="#br0" timeOffset="104366.4099">17619 15866 267 0,'-1'0'13'0,"0"0"6"16,-1 0 2-16,1 0 0 0,1 0 0 0,0 4 0 15,0-1-2-15,0-1-1 0,0 0-15 16,0-2-1-16,0 2 0 0,5 0 3 0,2-1 5 15,2 0-6-15,0 1 5 0,0-1 0 0,3 0-7 16,1-1 5-16,-2 3-11 0,5-3 1 0,-2 0 3 16,2 0 1-16,0 0 5 0,2 0-3 0,-1 0-5 15,2 0 2-15,-2-7 0 0,-1 3-1 0,0 0 3 16,-2-3-2-16,-2 1 0 0,3-1 3 0,-4 0-1 16,2-2-2-16,-2 1-2 0,-1 0-1 0,1 0-5 15,0-1 0-15,-3 1 6 0,-1 0 0 0,0-1 3 16,-3 1 3-16,1 1-4 0,-2-1-2 0,-1 3 0 15,-2-2 2-15,0 2 2 0,0 0 2 0,-6 0 0 16,-2 1-2-16,-2-3-6 0,-1 5 2 16,2-1-2-16,-5-1 6 0,7 1-5 0,-2 0 3 15,-5 1-4-15,6 2-3 0,-4 0 9 0,2 0-6 16,-2 0 8-16,3 6-1 0,-2 0-3 0,0-1 6 16,-1 0-5-16,2 1 3 0,2 0-2 0,-4-2-2 15,3 4 7-15,0-1 20 0,-1 0 8 0,-1 0-3 16,3 1-3-16,-1 1-22 0,-2 4-7 0,1-3 4 15,2 1 1-15,0 1-3 0,-1 0 12 0,-1 1 15 16,2 1-9-16,2-3 5 0,-2 1-14 0,3 1-14 16,1-2 1-16,-3 1-2 0,2-2 4 0,1 1-2 15,4-2 8-15,0 0-3 0,0 0 5 0,0-1-5 16,8 0 1-16,-4 0 0 0,1-1-4 16,1-1 5-16,1 1-1 0,2-1 0 0,-1-3 5 15,4 2-4-15,-2-1 2 0,2 3-1 0,-3-3-1 16,5-2-3-16,-3 2-25 0,3-1-24 0,-1-2-56 15,-1-1-6-15,1 0-39 0,0 0 2 0</inkml:trace>
  <inkml:trace contextRef="#ctx0" brushRef="#br0" timeOffset="105139.72">17995 15521 75 0,'0'-1'1'16,"0"1"28"-16,-3 0 19 0,3 0 7 0,-4 0 14 15,1 0-33-15,2 0-8 0,-6 0-9 0,5 0-8 16,-3 0 13-16,5 0 10 0,-4 0 19 0,3 0 4 16,-1 0 0-16,2 0-9 0,0 0-10 0,0 0 4 15,0 0 2-15,-1 0-4 0,1 0 3 0,0 0-5 16,0 0-4-16,0 0-6 0,0 0-4 0,0 0 6 15,0 0-11-15,8 0 4 0,-3 4-12 16,4-4-24-16,-1 5 7 0,0-5-2 0,1 4 5 16,2-1 6-16,3-1 1 0,-1 1-4 0,0 0 2 15,5 1 2-15,-2-2-4 0,0 4-2 0,4-1-2 16,-3 0 0-16,1-1 6 0,-2 3 0 0,3-2 4 16,-6-2-6-16,1-1 0 0,-4 1 4 0,-4-2-4 15,2-1 1-15,-7 0-1 0,1 0 0 0,-2 0 6 16,0 0-8-16,0 0 6 0,0 0-4 0,-8-4-2 15,0 2 0-15,2-1-4 0,1 0-29 0,-1 1-38 16,2-2-31-16,0 1-65 0,2 0-45 16,-1 1 21-16</inkml:trace>
  <inkml:trace contextRef="#ctx0" brushRef="#br0" timeOffset="106035.07">18641 15575 116 0,'3'-2'35'0,"0"-1"20"16,1 2 4-16,-3-2 10 0,0 2-16 0,-1-2-8 16,0 2 8-16,0-2-1 0,0 1-13 0,0 0-7 15,0-2-7-15,0 4-11 0,0-2-8 0,0-1-8 16,0 3-1-16,0 0-3 0,0 0 4 15,0 0 8-15,0 0 21 0,0 8 8 0,0-3 1 16,0 2-7-16,0-2-19 0,0 2-5 0,0 1 26 16,-4-2 10-16,-1 5-2 0,-2-2-1 0,-3 0-25 15,2 1-5-15,-3 0-4 0,2 2 2 0,-4 1-4 16,-1-4-1-16,-1 3 7 0,-2-3-8 0,3 1 5 16,-3-3-1-16,0 1-2 0,-1-1 2 0,-1-2 3 15,3 0-5-15,-1-1 2 0,2-4 1 0,0 3-6 16,7-2 5-16,-2-1 3 0,3 0 3 0,0 0 3 15,2 0-6-15,2-4-1 0,1 0-8 16,2-1-2-16,-1 2 4 0,1-1-6 0,0-2 6 0,0-1 4 16,0 3-4-16,6-4 0 0,4 2-1 0,1 0-5 15,-2 1 2-15,7 0 4 0,-3 0-2 16,2 1 0-16,1 1-2 0,1 2 1 0,-1-2-3 16,2 3 0-16,-5 0-1 0,0 0 5 0,-2 0 0 15,-2 0-2-15,1 0 2 0,-2 4-5 0,-1-1 5 16,-2-1-2-16,1 1 1 0,-2 0-1 0,1-1 0 15,0 0-2-15,-2 0 16 0,2 2-7 0,2 0-1 16,-3-1 2-16,1 1-6 0,-2-2-3 0,0 4 10 16,2-1 5-16,0-1-3 0,-4 1-1 0,4 0-2 15,1 1-6-15,1 0 2 0,-1-2 1 0,2 4 1 16,1-1 0-16,-1 0-2 0,2-1 8 0,2 0-6 16,-2-1-2-16,1-2 0 0,-2 1-4 15,2-1 0-15,-3-3-1 0,3 0 3 0,-1 0-8 16,-1 0 8-16,1-6 8 0,-2 0-8 0,1 1 12 15,-4-2-7-15,4-1-8 0,-4-2 3 0,2-1-4 16,-6 1 0-16,2-1 2 0,-1 1-1 0,0-1 3 16,-2-1 4-16,0 3-2 0,0 0 2 0,0-2 0 15,0 2-6-15,-7 1 8 0,4 2-4 0,0 0 2 16,0-3-1-16,1 4 3 0,0-2-2 0,1 2 6 16,-4 1-6-16,2 0 1 0,3-1 1 0,-3 1-6 15,1-1 4-15,-1 3-6 0,2-3 8 16,-3 4-4-16,3-2-4 0,-4 2 6 0,2-2-4 15,-3 3 2-15,2-3 4 0,0 2-2 0,-1 1-2 16,0-2 4-16,0 0-6 0,-1 1-6 0,1-2 3 16,1 3-20-16,-3 0-30 0,2 0-39 0,-4 0-62 15,4 0-64-15,1 0 24 0</inkml:trace>
  <inkml:trace contextRef="#ctx0" brushRef="#br0" timeOffset="157885.13">13403 16444 55 0,'0'-5'3'0,"0"2"-1"0,3 0 8 0,0-1 7 16,-1-1 15-16,-1 3 11 0,-1-1 3 0,2 0 5 15,0-1-6-15,-1 3-15 0,2-3-4 16,-3 4-15-16,0-3-6 0,0 3 11 0,0-2-1 15,0 0 13-15,0 2-10 0,0-2-2 0,0-1-12 16,-8 3-8-16,5-2 6 0,-3-1-4 0,1 0 4 16,0 2-7-16,-4-2 3 0,1 1 4 0,0-1 0 15,2 1 3-15,-7 1-2 0,5-1-4 0,-1-1 6 16,-1 3 14-16,-1-2 6 0,3 0 9 0,-4 2-4 16,2 0-10-16,0 0-9 0,1 0-10 0,1 0 3 15,0 0 3-15,0 0-7 0,1 4 9 16,0 1-7-16,3-2-2 0,-4 2-2 0,4-1 4 0,-2-1 0 15,0 5 0-15,1-2 16 0,0 2 7 16,1 2 10-16,2-1 4 0,-1 1-14 0,-3 2-12 16,6 0-6-16,0 0-5 0,0 2 11 0,0-1-8 15,0 2 2-15,0-1 1 0,0 1 1 0,0-1 0 16,0 3 0-16,0-1-5 0,0-1-2 0,0-1-2 16,0-1-2-16,-7-1 14 0,-1 0-18 0,-1 0 17 15,-1-2-3-15,2 2-6 0,-3-2 9 0,0 1-11 16,2 2 0-16,-3-1 2 0,2 0 1 0,-1 0 5 15,2-3-1-15,-3-1-7 0,4 0-43 0,2-4-34 16,1 1-58-16,1 0-56 0,0-1 2 16</inkml:trace>
  <inkml:trace contextRef="#ctx0" brushRef="#br0" timeOffset="158181.8">12905 16686 364 0,'5'-3'3'0,"1"-2"2"0,-1 2 9 15,3 2 41-15,-1-3 6 0,-2 4 13 16,3 0 5-16,-1-1-25 0,-1-2-4 0,3 3-17 15,-1 0-15-15,2-2-7 0,1 1-7 0,3 1 3 16,2 0 4-16,1 0-11 0,4 0-2 0,-1 0 4 16,3 0-8-16,2 0 10 0,0 0 0 0,2 0-15 15,0 3 9-15,0 1-25 0,1-4-23 0,0 4-49 16,0-2-40-16,0 0-23 0,0 1 2 0</inkml:trace>
  <inkml:trace contextRef="#ctx0" brushRef="#br0" timeOffset="158523.8499">13779 16565 157 0,'-3'-5'5'0,"-2"1"0"0,0 4 28 0,2-2 20 16,0 2 15-16,-2 0 37 0,-2 0-19 0,0 8-18 0,-1-1-24 15,-2 1-30-15,0-2-12 0,0 2-4 16,-1 1 8-16,0-1-2 0,0-1-4 0,0 2 11 16,2-3-15-16,-1 1 7 0,-1 0 1 0,3 1-2 15,0-2 12-15,2 2-8 0,-2-1 12 0,2 1-14 16,2 3 5-16,1-1-7 0,0 4-4 0,1-1 5 15,2 3-1-15,0-1-5 0,0-1 4 0,0 3-2 16,8-2 1-16,-1-1 5 0,1 1-16 16,1-2-57-16,1 0-59 0,0-1-54 0</inkml:trace>
  <inkml:trace contextRef="#ctx0" brushRef="#br0" timeOffset="159061.16">14041 16702 143 0,'-3'0'3'0,"3"0"-3"0,-1 0-1 0,-1 0-3 16,2 5 9-16,-2 0 18 0,2-1 14 0,0 2 4 15,0 0-3-15,0-1-14 0,0 1-3 0,0 0 9 16,0 2 2-16,0-3-6 0,0 2 0 0,0 1-10 15,0-1 17-15,0 0 8 0,0 0-4 0,0 3 0 16,0-3-25-16,0 2-5 0,0 2-7 0,0-2 4 16,0 0-2-16,-4 2 4 0,-4-2-3 0,2-1-1 15,2-1-2-15,0 3-2 0,-3-4 6 16,-2 2-1-16,3-3 5 0,4 0-1 0,-3 0-7 16,0-1 2-16,4 0-2 0,-1 0 2 0,1-2 5 15,1 1 0-15,0-2 2 0,0 2-2 0,0-3-5 16,4 0-2-16,3 3-12 0,-2-2 4 0,4 0 5 15,4-1-1-15,0 0 11 0,-1 0-7 16,1 0-4-16,2 0-1 0,-2 0 1 0,-1 0 3 0,3 0 3 16,-4 0 5-16,2 0-9 0,-2 0 8 0,-1 0-6 15,1 0-4-15,1 0 6 0,-1-2-33 0,-2-1-33 16,1 0-18-16,-3 2-53 0,4-2 13 16,-1 1 19-16</inkml:trace>
  <inkml:trace contextRef="#ctx0" brushRef="#br0" timeOffset="159374.41">14105 16837 246 0,'0'-1'0'0,"0"-2"8"16,0 1 23-16,6-1 15 0,-6 3 18 0,0-2 27 16,0 0-22-16,0 1-7 0,0-2-22 0,0 3-37 15,0 0 10-15,0-1-9 0,9 1 3 0,-3 0 4 16,3 0-11-16,0 0-2 0,3 0 6 0,0 0-3 16,-1 4-1-16,2-1 2 0,-2 1-3 0,1-1-5 15,-1-1 10-15,-2 0-10 0,1 1 1 0,-2-1 3 16,0 1-3-16,1-3-1 0,-3 3-37 0,1-2-33 15,0-1-19-15,-1 0-31 0,2 0 22 0,-4 0 11 16</inkml:trace>
  <inkml:trace contextRef="#ctx0" brushRef="#br0" timeOffset="159612.3599">14124 16675 123 0,'0'-1'5'0,"4"0"13"16,0-2 32-16,2 3 23 0,-3 0-16 0,1 0 0 16,5 0-38-16,-5 0-10 0,4 0-6 15,0 0-3-15,3 0-1 0,0 0-8 0,2 0 5 16,-2 0-1-16,5 0-4 0,0 0 2 0,2 6-5 15,0-2-64-15,2-1-13 0</inkml:trace>
  <inkml:trace contextRef="#ctx0" brushRef="#br0" timeOffset="159977.3299">14512 16692 137 0,'0'-2'5'16,"0"-1"-4"-16,0 2 6 0,0 0-1 0,0-1 46 15,0 2 22-15,0 0 21 0,0 0 24 0,0 7-37 16,0 1-25-16,0 1-17 0,7 3-31 0,-1-2-4 16,-1 6 6-16,1 0-7 0,3 2 10 15,-2 1-5-15,-2-1 10 0,1 3 16 0,-2-1-2 16,0 2 3-16,-4 0-8 0,0-1-11 0,0 1-10 16,0-1-1-16,-5 0-2 0,-4 0-6 0,4 1 4 15,-3-3 3-15,-3 3-1 0,0-5-34 0,-3 2-30 16,-1-2-72-16,2-3-63 0,-4-2-3 0</inkml:trace>
  <inkml:trace contextRef="#ctx0" brushRef="#br0" timeOffset="160458.01">15208 16843 427 0,'0'0'3'0,"0"-3"-12"0,0-1 9 15,0 1-5-15,0 0 12 0,8 1 52 0,-2 0 7 16,1 1 16-16,-1 1-12 0,3-1-44 0,-1 1-10 15,2 0-10-15,1 0-8 0,-2 0 7 0,3 0-5 16,0 0-1-16,-1 4 2 0,5 1-4 16,0-2 3-16,2 1 1 0,-1 1-2 0,0-2 1 15,2 1 1-15,1-1-8 0,-2-1 5 0,-5 2-1 16,4-3-17-16,-8 2-16 0,-1-2-47 0,1 2-6 16,-2-3-46-16,2 0 9 0,-2 0 25 0</inkml:trace>
  <inkml:trace contextRef="#ctx0" brushRef="#br0" timeOffset="160785.06">15344 17027 462 0,'-7'0'-2'0,"3"-5"0"0,-5 2-5 0,2-4 38 15,2 5 19-15,3-2 25 0,-2 2 24 0,1 0-24 16,3-1-13-16,-2 3-23 0,2-1-17 0,0 1-12 16,0-1-12-16,0 1 2 0,0 0-2 0,5 0 0 15,-1 0 0-15,3 0 0 0,1 0-1 0,3 2 3 16,0-2 1-16,-1 0-3 0,4 0 4 0,-1 0-3 15,2 0-5-15,1 0 1 0,0 0-3 16,1 0 2-16,-1 0 8 0,-1 0 2 0,2 0-4 16,-4-2-15-16,4-2-40 0,-3 1-62 0,3-1-37 15,4 1-50-15,1-2 38 0</inkml:trace>
  <inkml:trace contextRef="#ctx0" brushRef="#br0" timeOffset="161312.72">16883 16353 322 0,'3'-4'12'16,"-1"3"28"-16,1-3 40 0,-1 1 3 0,0 2-8 16,-2-2-27-16,0 1-40 0,0-1-12 0,0 0 8 15,0 3-10-15,0 0 10 0,0 0 6 0,0 0 23 16,0 0 22-16,0 7-3 0,-5-2-1 0,1 3-27 15,1 1-16-15,0-1-1 0,-3 2 1 16,3 1-4-16,-2 2-1 0,2-1 8 0,-4 3-3 16,3-1-1-16,-4 0 0 0,3 1-3 0,1 1-2 15,-1 0 5-15,0-2 1 0,2 1-3 0,-3-1 7 16,3 1-57-16,-1-2-47 0,4-3-69 0,-3 1-65 16,1-4 24-16</inkml:trace>
  <inkml:trace contextRef="#ctx0" brushRef="#br0" timeOffset="161736.7">16441 16669 82 0,'-6'1'15'15,"5"-1"10"-15,1 0 35 0,-3 0 18 0,3 3-14 16,-1-2 2-16,-1-1-31 0,-1 1-11 0,3 0 1 16,-3 1 5-16,3-2 18 0,0 2 6 15,0 1 10-15,0-3-6 0,0 3-18 0,0-2-9 16,9 2-13-16,3-1-1 0,-3-1-10 0,7 1 2 15,1-2 6-15,2 0-9 0,2 2 5 0,7-1-11 16,-3-1-2-16,5 1 0 0,2-1 0 0,1 3 6 16,4-3-4-16,-1 2-4 0,1 0 4 0,-3-1-4 15,1 3 2-15,-4-3 1 0,3 3-3 0,-4-1 10 16,0 0-3-16,0-1 1 0,-2 2 0 0,2-1-4 16,-2 0 4-16,0 1-4 0,-3-1 2 0,-1 1-14 15,-6 1-28-15,0-2-19 0,-4 0-48 0,-3-1-1 16,-1-2-4-16,-1 2-7 0,-4-2 41 15,1 0-8-15,-1 0 14 0</inkml:trace>
  <inkml:trace contextRef="#ctx0" brushRef="#br0" timeOffset="162209.09">16468 17036 357 0,'1'0'0'0,"3"0"-2"0,-1 0 7 0,0 0 0 15,-1 0 9-15,-1 0 16 0,2 0 7 16,0 0 20-16,-3 8 2 0,3-4-9 0,1 1-18 15,-4 2-16-15,4 0-12 0,-4 0-2 0,2 4 1 16,0-2 6-16,-2 5-1 0,0-2 1 0,0 3 5 16,0-1-8-16,0 5 5 0,0-4-4 0,0 0-9 15,-8 2 2-15,4-2 2 0,-2-1 0 0,2 0 7 16,-1-2 4-16,-2 1-10 0,3-3 1 0,0-1 3 16,1 3-5-16,-3-7-7 0,5 3-37 0,-1-4-53 15,0-1-61-15,2 2-28 0</inkml:trace>
  <inkml:trace contextRef="#ctx0" brushRef="#br0" timeOffset="162542.3">16793 17195 232 0,'0'-4'-7'0,"0"-1"-2"15,0 5 6-15,0-3 1 0,0 1 33 16,5 0 16-16,-2 1-2 0,4 1-3 0,-2 0-25 16,4 0-15-16,-1 0-2 0,-2 0 2 0,4 5-4 15,4 1 4-15,-1-1 0 0,0-1 3 0,0 1 0 16,1 0-1-16,2-1-3 0,2 1 3 0,-2 0-1 15,1-3 3-15,1 1-8 0,-1 0 5 0,-3-1-1 16,4-2 0-16,-2 3 7 0,-3-3-11 0,-2 0 0 16,2 0-3-16,-3 0-2 0,-1 0-2 0,-1-4 7 15,-2 0-15-15,2 1-61 0,-2-1-23 0</inkml:trace>
  <inkml:trace contextRef="#ctx0" brushRef="#br0" timeOffset="162817.16">17007 17098 143 0,'0'0'5'0,"0"0"39"15,0 6 22-15,0-2 16 0,0-1 39 0,0 1-25 16,0 0-21-16,0 0-9 0,0 1-42 0,-8 2-7 15,3 0-1-15,0 0-9 0,2 1-1 16,-2 1-3-16,1-1-8 0,4 4 5 0,-4-3-4 16,4 4-1-16,0-3 3 0,0-1 0 0,0 4 2 15,0-4-3-15,0 1 3 0,0 0 1 0,0-3 5 16,0 0-3-16,0 0-14 0,0-2-55 0,0-1-22 16,0-1-66-16,4 2-21 0</inkml:trace>
  <inkml:trace contextRef="#ctx0" brushRef="#br0" timeOffset="163360.15">17493 17165 137 0,'4'-1'1'0,"-4"1"2"0,1 0 2 0,-1 0 7 0,0 0 10 16,0 0 42-16,0 0 2 0,0 0-2 0,-5 0-8 15,-1 0-29-15,0 0 19 0,1 0 6 16,1 0-1-16,-5 0-6 0,5 4-16 0,-5 0-5 15,0-2 2-15,1 3 1 0,-1-1-7 0,0 2 7 16,1-1 5-16,0-1-1 0,-3 1-1 0,4 3-13 16,-1-2-4-16,2 0-12 0,-3 1 24 0,4 0 4 15,-1 0 0-15,2 1 5 0,-1-2-23 0,2 2-2 16,3-1 1-16,-2 0-3 0,2 0 3 0,0 1-4 16,0-1-4-16,9-2 3 0,-3 4 3 0,2-2-7 15,5-1 1-15,-1 1-6 0,0-2 2 0,3-1 6 16,0 2 0-16,0-1-4 0,1-1 4 0,3-2-10 15,-3-1 12-15,0 1-9 0,-2-2 1 16,3 0-10-16,-4 0-13 0,1-5 7 0,-1 0-9 16,-1-2 8-16,-2 3 8 0,-2-4 3 0,0 0 1 15,-4-1 3-15,0 0 2 0,-4-2 0 0,0 2-5 16,0-1 3-16,-7 0-5 0,1-2-4 0,-4 1 11 16,3 0-6-16,-3-1 3 0,-1 3 7 0,3-1-6 15,-1 0 9-15,-1 1-7 0,2 2-33 0,0 1-31 16,2 1-19-16,-2-1-44 0,5 1-20 0,-2 4-16 15,2 0 15-15</inkml:trace>
  <inkml:trace contextRef="#ctx0" brushRef="#br0" timeOffset="164032.81">18840 17077 184 0,'0'-7'22'16,"0"2"37"-16,0 0 7 0,0 0 18 0,0 0 4 15,-4 0-24-15,-1 1-3 0,2 1-9 0,-2-2-35 16,0 1-8-16,2 3 2 0,2-3-2 0,-1 3 16 15,0 0 8-15,2-2-5 0,0 3-1 0,0 0-3 16,0-3-9-16,0 2 2 0,0-2-2 0,0 1-11 16,8-1 7-16,-2 1-9 0,1-1-6 15,-1 0 6-15,1 3-8 0,7-1 8 0,-5 0 3 0,2-1-3 16,3 2 2-16,-2 0-10 0,3 0 6 16,-2 0 4-16,3 0-6 0,-3 0 8 0,0 0-10 15,2 0 1-15,-4 0 1 0,4 4-2 0,-1-1-1 16,0-1 3-16,-5-1 0 0,2 0-2 0,3 0 10 15,-2-1-4-15,-2 3-2 0,2-2 7 0,-3-1-9 16,2 1 2-16,-3-1 2 0,0 0 2 16,-1 0-25-16,2 0-34 0,-1 0-63 0,-4 3-14 15,1-2-42-15,0-1-1 0</inkml:trace>
  <inkml:trace contextRef="#ctx0" brushRef="#br0" timeOffset="164358.13">18783 17195 371 0,'-3'3'14'0,"2"-3"-2"0,-1 0 5 16,2 0-1-16,0 0-16 0,0 0 4 0,0 0-6 16,8 0 2-16,1 0 11 0,3 0 31 0,0 0 15 15,2 0 0-15,2 0-5 0,2 5-38 0,0-2-15 16,-2-3 8-16,3 0-7 0,1 2 4 0,-2-2 1 16,-1 0-10-16,1 0 3 0,-1 0 0 0,1 0 2 15,-1 0 0-15,-1 0 2 0,1-3-4 0,-4-1 2 16,1 1-5-16,-1 0-60 0,1-1-71 0,-3-1-33 15</inkml:trace>
  <inkml:trace contextRef="#ctx0" brushRef="#br0" timeOffset="164944.67">19898 16883 137 0,'0'-4'10'0,"0"3"26"0,0-3 22 0,0 3 9 16,0 0-4-16,-5-2-28 0,2 3-25 0,-1 0-1 15,0-3-6-15,3 3 4 0,1 0 2 0,-4 0-11 16,4 0-1-16,0 0 3 0,0 0 43 0,0 0 17 15,0 0 1-15,0 6 2 0,0-1-47 16,0-3-9-16,0 5 1 0,0 1 1 0,0-2 18 16,0 4 2-16,0 0 10 0,0 2 14 0,0 3-1 15,0 1 2-15,0 2 0 0,0 0-10 0,0 5-10 16,0 0-9-16,0-1-10 0,-6 2-11 0,1 1-6 16,-1-1 2-16,1 0 2 0,-3-2 0 0,4 0-2 15,-1-3 0-15,-2 2-10 0,1-4 6 0,0-2 2 16,0 0 0-16,1-3 6 0,1 0-2 0,1-3-4 15,2-1 2-15,-3 0 2 0,4-4-2 0,0-1 9 16,0-1 1-16,0 1 50 0,0-1-2 16,0-2-2-16,0 0-4 0,0 0-52 0,0 0 10 15,5-7-10-15,2 1 8 0,-4 1-4 0,2-4-6 16,1 2 6-16,3 2-6 0,-2-3-35 0,2-1-57 16,2 4-76-16,-6-4-128 0,0 2-9 0</inkml:trace>
  <inkml:trace contextRef="#ctx0" brushRef="#br0" timeOffset="168353.4199">12998 16199 116 0,'5'-5'-4'0,"-2"1"11"0,0-1 0 16,-3-1 4-16,2 2 5 0,-2 1-1 0,0-3 14 15,0 2 4-15,0 2 8 0,0-2-3 0,0 1-20 16,0 0-1-16,-5 1-10 0,5-1-10 16,-2 2 8-16,-1 0-12 0,2-1 0 0,-1 2 5 0,2 0 1 15,0 0-3-15,-2 0 6 0,2 0 0 0,-1 0-4 16,1 0 5-16,-4 0 1 0,4 4-8 16,-4 1 4-16,0 1 0 0,0 0-1 0,-1 4 1 15,-3-1 3-15,-1 1 2 0,0 3 32 0,-3 3 25 16,0 0-9-16,-1 2 0 0,-1 1-30 0,-2 1-19 15,1 2-2-15,-1 0 3 0,-2-1-5 0,2 4-1 16,0-1 8-16,2 2-11 0,0-3 9 0,1 1 2 16,0 0-1-16,1 0 1 0,3 0 0 15,0-2 7-15,-3-1 3 0,4-4 6 0,-3 1-14 0,3-4-1 16,0 0-5-16,-1 1-1 0,-2-3 7 16,5 0-5-16,-4-2-3 0,1 2-1 0,1 3 4 15,1-4-6-15,-2 5 2 0,4-3-5 0,-3 0 1 16,4-1 2-16,-3 0-1 0,1 2 8 0,1-2-5 15,-1 0-1-15,-1 0 2 0,1 0 3 0,0-2-2 16,-3 2 5-16,2-1-3 0,-1 0-1 0,2-1 8 16,-5 0-13-16,4 0 6 0,1-3-8 0,0 2-1 15,-2-2 9-15,0-1 1 0,3-1-5 0,0 0 2 16,0-1-2-16,1-1-2 0,-2 2 6 0,4-1-6 16,-3 0 6-16,2 1-6 0,2 0 5 0,-3-2 3 15,1 2-6-15,1 0 5 0,-2-1 3 16,3-1-7-16,-1 2-3 0,2-1 6 0,-2-1-6 15,2 2 8-15,0 0 3 0,0-1-9 0,0-1 0 16,0 2-5-16,0-2 1 0,0 1 8 0,0-2-6 16,0 0 5-16,0-1-3 0,0-1-2 0,0 3-1 15,0-3 3-15,0 1 0 0,8 0-4 0,-5-1 4 16,2 3-2-16,0-2 2 0,1 2 4 0,-1-3-2 16,2 4 2-16,2-3-1 0,-3 4-4 0,2-1-1 15,0-3-4-15,-2 4 2 0,0-3 6 0,1 2-2 16,-2-4 4-16,1 3-4 0,-3 0 2 0,3-1 3 15,2 1-5-15,0-1 0 0,3 1-5 0,0-1 1 16,2 0 2-16,1 0-1 0,2-1 3 0,3 1 1 16,-2-2-1-16,1 0 4 0,2 0-2 15,2 0-2-15,1 0 0 0,2 0 2 0,1 0-2 16,4 0-2-16,2 0 4 0,3 0-2 0,4 0-2 16,1 0 2-16,0 0-2 0,2 4-2 0,-1-1 8 15,-1 2-2-15,2-1 0 0,-2 0-6 0,0 0 6 16,-1 0-2-16,-4 0-4 0,0-2 6 0,-1 0-9 15,-2 0 3-15,0 1 1 0,-1 0 4 0,-1-1 3 16,2 1-4-16,-2-2 4 0,2 2 1 0,3-1-5 16,-4 1 4-16,7 2-2 0,-2-2-6 15,2 1 2-15,2 3 2 0,2-2 0 0,1 0 2 16,0 4 0-16,-2-2-2 0,0 1 3 0,1 1-3 0,0-1 0 16,-2 0 0-16,5 1-2 0,-4 0 4 15,6-1-2-15,0 4 2 0,1-3-3 0,3-1 2 16,-3 1 1-16,4-1 0 0,0 1-2 0,-2-1-6 15,2-1 8-15,0 2-3 0,1-1 1 0,1-3 9 16,-2 2-11-16,1 2 0 0,-2-2 4 0,1-1-15 16,0-1 9-16,-2 2 2 0,0 0 2 0,0-2 6 15,-2 0 5-15,1 3-4 0,0-4-5 0,-2 1-2 16,4-1-7-16,2-1 1 0,2-1 6 0,1 1 2 16,4 0-2-16,2-1 0 0,1 1-4 0,1 0 1 15,-3 0 5-15,-1 0-6 0,-3 2 2 0,-2-1 4 16,-1 1-10-16,-5 0 14 0,0-3-4 15,-5 1 0-15,-1 2 2 0,-5-2-6 0,0-1 2 0,-2 1 0 16,-3-2 1-16,1 0-2 0,-4-1 1 16,0 0-8-16,3 0-1 0,-1 0 4 0,1 0-6 15,2 0 5-15,-2 0 3 0,0 0 5 0,5 0 1 16,-4 0-3-16,1 5 6 0,5 0-6 0,1-1-2 16,2 1 2-16,-1 0-6 0,8 1 8 0,5 0 0 15,-2-1 5-15,1 2-7 0,2-2-5 0,-3 2 5 16,2-2-4-16,1 2 10 0,-6-2-6 0,-1-1-2 15,-4 1 4-15,-3-2-6 0,-5 2-2 0,-4-5-1 16,-3 3 3-16,-5-2-1 0,-3 0 7 0,-1-1-1 16,1 0-1-16,2 0 2 0,-3 0-2 0,2 0 6 15,2-5-8-15,2 5 9 0,3 0-1 16,0 0-2-16,2 0-3 0,0 0-8 0,2 5 2 16,0 2-3-16,-1-2-3 0,0 3 8 0,5-4 3 15,-4 3 0-15,1-2 12 0,-1 3-6 0,-1-1-2 16,2-1-3-16,-5 0-2 0,-2-2-1 0,-5 2 7 15,0-4-1-15,-6 2 3 0,-1-2-3 0,-2-1-6 16,-3 2-2-16,2-1 3 0,-2 0 1 16,2-1 1-16,-1 1-2 0,2 1-1 0,2-1 4 15,0 0-6-15,0 1 0 0,3 1 6 0,1 0-6 0,1 0 4 16,3 3 8-16,3-2-10 0,3 2 4 16,4 2 3-16,0 2-1 0,7-2 1 0,1 1-8 15,0 0 1-15,2-1 4 0,-5-1-6 0,1 0 11 16,-3-2-8-16,-3-1-1 0,-3-3 11 0,-4 2-11 15,-4-3 11-15,-3 3-7 0,-1-2-6 0,-6-1 4 16,4 1-5-16,-6-1-2 0,-3-1 5 0,1 0 2 16,1 0-2-16,-5 0 9 0,3 0-7 0,-1 0 7 15,-1 0-1-15,3 0-4 0,0 0-2 0,5 0-2 16,-1 4 7-16,4-1-7 0,3 0 4 0,2-1-5 16,0 0-3-16,0 1 8 0,-1-1 0 0,-1-2-4 15,-1 3 6-15,-2-2-4 0,-1 1-2 0,-3-2 4 16,1 0-6-16,-1 1-1 0,-4-1 1 15,2 0 8-15,-1 0-4 0,-1 0 7 0,0 0-5 0,-2 0-4 16,-2 0 2-16,1 0-6 0,1 0 3 16,2 0-1-16,-1 0 1 0,-2 0-3 0,6 0 6 15,-2 0-2-15,2 0 8 0,1 0 5 0,0 3-4 16,1 1-3-16,-4-4-8 0,3 3-3 0,-1-3 1 16,-1 2 8-16,-1-1-6 0,-1-1 10 0,-1 0-3 15,-3 0-3-15,1 0 11 0,-1 0-32 0,-4 0-43 16,2 0-22-16,-1-5-73 0,0-3-10 0</inkml:trace>
  <inkml:trace contextRef="#ctx0" brushRef="#br0" timeOffset="171657.14">13061 16187 42 0,'5'0'-2'15,"2"0"10"-15,-3 0-5 0,0 0 7 0,6 0-3 16,-3 0-9-16,-1 0 7 0,1 0-8 0,3 0 1 16,-2 0 4-16,0 0-5 0,2 0 3 0,-1 0 5 15,-1 0 12-15,-1 0 22 0,3 0 5 0,-2 0 6 16,1 0-9-16,0 0-15 0,0 4-7 0,-1-1-3 15,2-2-6-15,1 1-6 0,0-1-4 0,-1 0 0 16,2-1-2-16,1 0 2 0,-1 0 5 0,3 0-1 16,-1 0-6-16,0 3 9 0,3-3-4 15,-1 0 3-15,3 0-3 0,0 1-3 0,3-1 2 16,0 1-4-16,2-1 9 0,-2 0-2 0,2 2-3 16,0 0 2-16,-1-2-3 0,-2 0-1 0,1 3 4 15,-2-3 3-15,-2 2 25 0,3-1 21 0,-3-1 5 16,-2 0-6-16,2 0-29 0,-2 0-16 0,-1 0-7 15,1 0 2-15,-2 0 0 0,-1 0-1 0,1 0 1 16,-1-3-2-16,-1 3 7 0,-1-3-1 16,2-1-2-16,1 4 5 0,-1 0-13 0,1-1 6 0,2 1-2 15,1 0 0-15,-1 0 1 0,2 0-8 0,-1 0 5 16,2 0 4-16,0 0 0 0,-1 0 0 16,-3 0-4-16,0 0-3 0,0 0 1 0,-2 0 2 15,3 0 0-15,-5 0 0 0,8 0-1 0,-5 0-2 16,3 0 5-16,-1 0-7 0,3 0 3 0,0 0 6 15,-3 0-6-15,3 0 11 0,-5 0 0 0,3 0-8 16,1 0 1-16,-1 0-4 0,-1 0 1 0,1 0 4 16,2 0 6-16,-1 0-7 0,1 0 6 0,-2 0-5 15,2 0-1-15,1-4 2 0,0 4-2 0,0-1-3 16,0 1 3-16,-2 0-4 0,4 0 1 0,-1 0 8 16,-2 0-5-16,1 0 2 0,1 5-2 0,-4-2-4 15,2-3 4-15,0 2 0 0,-2 1 4 0,2 0-3 16,-3-1-2-16,3 0 2 0,-1 0 1 15,0 1 2-15,3-1-4 0,-2 1 2 0,2-1 0 16,-1 1-10-16,-1-1 12 0,2 0-6 0,-1 1-3 16,-1-2 10-16,0 3-7 0,2-1 2 0,-5-1 2 15,4 2-7-15,-1-1 3 0,3 1 0 0,0 0-3 16,3-3 5-16,0 5 0 0,0-4-2 0,2 3-1 16,3-3 4-16,-4 0-2 0,1 3 2 0,-2-2-1 15,2 1 2-15,-4-4-9 0,0 5 2 0,-2-2 7 16,1 0-4-16,-6 1 9 0,3-2 2 0,-6 4-8 15,4-1-2-15,-1-1 1 0,1 1-4 0,3 0 8 16,0-1-3-16,8 2 1 0,-3 0-2 16,3-1 2-16,-1-2 1 0,-2 2-4 0,1-1-3 0,-2 2-1 15,0-2 0-15,-3-1 8 0,-1 1 1 16,2-1-3-16,0 2-2 0,0-2 1 0,2 1 0 16,0-2 0-16,2 1 1 0,1 1-4 0,0-3-1 15,0 3 3-15,-2-1 2 0,-1-2 1 0,0 2 2 16,-6-2-3-16,2-1 1 0,-3 0 2 0,1 0 1 15,-3 0 3-15,-2 0-3 0,1 0 2 0,-1 0-9 16,0 0 4-16,1 0 0 0,-2 0-8 16,6-2 8-16,-3 2 0 0,4 0-4 0,0 0 2 0,1 0 2 15,3 0-5-15,-2 0 3 0,5 0 0 16,-2 0-4-16,-2 2 7 0,2 3-4 0,0-3 4 0,-1 0 3 16,1 1-6-16,2-1 3 0,-3 1-1 0,2-3-2 15,2 3-3-15,2-2-1 0,-6-1 0 16,5 3 3-16,-5-3 6 0,1 1-3 0,-1-1 2 15,-3 0-6-15,-3 0 0 0,-4 0 0 0,-3 0-3 16,2 0-1-16,-4-4-1 0,-2 0 7 0,2 2-2 16,4-1 9-16,1 0-5 0,1 3-9 0,3 0 2 15,4 0-3-15,0-2 6 0,1 2 6 0,3 0-8 16,0 0 3-16,-1 0-6 0,-2 0 5 0,0 0 4 16,-4 0-4-16,-1 0 2 0,-2-3-2 0,0-1-1 15,-4 2 4-15,2-1 1 0,-2 0-4 0,0 2 4 16,1-2-7-16,-2 2 7 0,-2-3 1 15,4 3 1-15,-3-1 1 0,-3 0-9 0,-1 0 4 16,1-1-5-16,3 1 7 0,-1-3 0 0,-1 5-4 16,4-3 2-16,1 1-4 0,4 0 4 0,-2-1-1 15,4 1 4-15,-1 2 1 0,0-3-1 0,1 3 8 16,-2-2-8-16,-3-1 1 0,1 3-6 0,-5-4-3 16,1 4 5-16,-1-3-2 0,-3 1 7 0,1-1-5 15,-1 3 2-15,3 0-5 0,-2-4-5 0,-2 4 1 16,1-1-5-16,-3 0 7 0,2-2 3 0,3 3 4 15,-4-1 3-15,4 1-3 0,1 0-4 0,1 0 2 16,-2 0-2-16,4 0 2 0,3 0 0 16,0 0-1-16,0 0-1 0,1 0 4 0,5 6 1 0,-3-2 2 15,2-4 2-15,2 3-1 0,-5-1-8 16,-3-1 0-16,3 1 2 0,-4-2 0 0,-1 0 2 16,-2 0 0-16,2 0-2 0,-4 0-4 0,6 0 8 15,0 7-1-15,2-2-1 0,0-2 1 0,2 2-6 16,1-1 1-16,1 3-3 0,1-2 3 0,1 0 2 15,-1 3 0-15,5-4 0 0,-3 1-5 0,1 2-36 16,3-2-11-16,-2 0 3 0,-1 2 2 0,3-2 39 16,0 3 6-16,1-1-9 0,4 2 4 15,-2-1-1-15,1 1 4 0,2-1 6 0,1-2-4 16,1 5-3-16,-4-5-2 0,-1 2 3 0,-1-4-1 0,-7-1 2 16,0 2-1-16,-5-2-5 0,0-2 8 0,-2-1 2 15,0 3-4-15,-2-3 12 0,5 0-2 16,0 0-13-16,2 0 6 0,3 5-10 0,1-5 1 15,1 5 9-15,3 2 2 0,3-2 1 0,2 0-8 16,-2-1-2-16,3 1-2 0,-3-2 1 0,2 1-13 16,1 0-3-16,-4-2-9 0,0 0 2 15,-2 1 9-15,-1-1 3 0,-2-2 2 0,-2 0 9 0,-1 0 4 16,-4 0 6-16,-1 0 5 0,1 0-4 0,-3 0 1 16,0-5-1-16,-3 5-3 0,1-4-2 0,-1 0-1 15,2 0-2-15,-1 2 1 0,-1-1 4 0,6 3-5 16,-2-3 3-16,2 3-4 0,8 0-5 0,0 0 11 15,4 0-1-15,0 8 6 0,2-4-2 0,0 2-3 16,-1 1 2-16,-1-3-4 0,0 2 4 16,-4-1 0-16,-5-1-4 0,1 0 4 0,-2 0-6 15,-5-2 3-15,2-2-3 0,-4 0-1 0,0 0 7 16,-1 0-1-16,-3 0 3 0,2 0-4 0,-3 0 0 16,2 0-4-16,-4-2 1 0,2-2 5 0,-2 0-7 15,1 1 5-15,3 2-2 0,1-2 0 0,2 1 1 16,4 1-3-16,2-1-3 0,1 2-3 0,1-3 5 15,3 3 0-15,5-1 12 0,-4 1 3 0,2 0-7 16,-2 0 3-16,1 0-15 0,-1 0 9 0,-2 0 5 16,-2 4-3-16,-2 1 8 0,-3-5-9 15,0 3-2-15,-3-2 4 0,-3 2-4 0,-2-3 3 16,2 2-1-16,-3-2 4 0,0 1-3 0,-1 0 0 16,-2 0-4-16,5-1-1 0,-1 3 4 0,0-1 1 15,-3 1 1-15,4-2-5 0,0-1-3 0,-1 3 0 16,0 0 2-16,1-2-2 0,-1 0 8 0,1 3-3 15,-1-3 14-15,2 3-13 0,-2-4 11 0,4 3-10 16,-5 0-14-16,1-1 17 0,0-2-15 0,0 3 10 16,0-3 10-16,-4 1 0 0,1-1 4 15,0 0 20-15,-3 0-8 0,1 0 10 0,0 4-7 0,-3-2-22 16,5 0 5-16,-2 1-20 0,-2 1 11 0,2-2-1 16,1 4 0-16,1 0 6 0,-4-1-3 15,3 2 2-15,-3 1-1 0,2 1-1 0,-1-1-2 16,0 4 4-16,0-2-5 0,-2 0 0 0,0 1-6 15,0 0 4-15,0-2 7 0,0 0 7 0,0 2 16 16,-7-2-9-16,2 0-3 0,-2 1-10 0,2-2-9 16,-1 2 8-16,-3-1 0 0,3 0 0 0,-3 2-2 15,2-2-7-15,-1 0 0 0,2 1 8 0,-1 0-3 16,2 2 46-16,1 0-3 0,-1 1 0 0,4-1 4 16,-3 2-45-16,1-2 3 0,2 4-8 15,-1-3-4-15,0 1 2 0,-1-1 4 0,0 1 2 16,0-1 0-16,-4-1 5 0,3 0-7 0,-2-3-2 0,-3 1 2 15,-2-1-10-15,4-2 3 0,-1 1 5 16,-2 1-2-16,1-2 5 0,-1 1 10 0,2 1-2 16,-1-1 7-16,0 0-5 0,4 1-13 0,-3 0 0 15,-1 3-2-15,1-1 4 0,3 0 0 0,-2 0 0 16,2-2-4-16,0 3 0 0,0-3 8 0,-2 3-5 16,1-4 5-16,3 4-1 0,-1-2 1 0,-1-1 1 15,0 1-12-15,1 0-1 0,0 1 3 0,2-1-3 16,-1-2 14-16,0 4-1 0,-1-3-7 0,-1 1 3 15,1-2-3-15,-1 1 6 0,2-1 1 0,-3 1 1 16,3-4-1-16,-1 4-9 0,-2-3 2 0,0 1 2 16,1 0-6-16,-1-2 11 0,1 2-3 0,-3-2 3 15,0 0 3-15,4-1-8 0,-3-1 3 16,1 2-5-16,-2 2 4 0,3-2 9 0,1 0-1 16,-1 2-2-16,1 2 4 0,4-1-10 0,0 2-6 15,0 2 6-15,0 0-2 0,0 0-4 0,5 0 5 16,-1 1 1-16,0-4-6 0,0 3 12 0,-4-3-6 15,0-1-1-15,0 0 5 0,0-1-3 0,0-2 8 16,0-3 2-16,-8 2 0 0,-1-1 5 16,3 0 7-16,-1-2-5 0,-2 0 1 0,1-1 1 15,-4 0-11-15,2 0 3 0,-1 0-3 0,1 0-11 16,-2 0 0-16,1 0 4 0,-1 0-6 0,0 0 5 0,0 0 1 16,2 0-4-16,1 4 2 0,0 1 1 15,1-2-3-15,-1 2-6 0,1-2 4 0,-1 1-5 16,1-2 3-16,2 1 4 0,-3 0-2 0,2 1-2 15,-1-4 0-15,0 4-2 0,0-3 2 0,1 4 0 16,-1 2-2-16,1 3-13 0,-1 2-28 0,1 0-19 16,-1 0 2-16,0 0-15 0,1 0-48 15,0-3-25-15,0-9-63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9:18:12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3728 7830 157 0,'0'0'6'0,"0"0"11"16,0 0 11-16,0 0 11 0,0 0-11 0,0 0 0 16,0 0-9-16,-5 0-5 0,5 3 5 0,0-3-2 15,0 3-1-15,0 0-5 0,0-3 1 16,0 0-7-16,0 0 2 0,0 0 2 0,0 0-7 16,0 0-4-16,0 0 2 0,0 0 0 0,0 0 3 15,0 0 3-15,0 0-6 0,0 0 3 0,0 0-5 16,0 0 4-16,0 0-2 0,0 0-2 0,0 0 4 15,0 0 2-15,0 0-6 0,0 0 0 0,0 0-1 16,0 0-3-16,0 0 5 0,0 0 1 0,0 0 3 16,-5 0-5-16,5 0 9 0,0 0-3 0,0 0-1 15,0-3-1-15,0 3-5 0,0 0-1 0,0 0-1 16,0 0 8-16,0 0 4 0,0-3-7 0,0 3 0 16,0 0-1-16,0 0-6 0,0 0 8 15,0 0 3-15,0 0-1 0,0 0-4 0,0 0 1 16,0 0 0-16,0 0 2 0,0 0 5 0,0 0-6 15,0 0-1-15,0 0-2 0,0 0-1 0,0 0-1 16,0 0 3-16,0 0-3 0,0 0 6 0,-5 0 3 16,5 6-5-16,-4-1 8 0,0 1-3 0,-3 3 2 15,2 0 11-15,-1 1 1 0,-4 4-2 0,1 0 5 16,-2 3-2-16,-1 0-2 0,0 3 7 0,-3 1-7 16,0 1 0-16,2 2-6 0,-1-2-1 0,0 4-2 15,-2-3 2-15,3 1-5 0,-2-2-2 16,0-1-1-16,3-1-5 0,-1-2 8 0,3-2-4 0,-2-1 10 15,4-2-1-15,2-3 0 0,1-4 22 16,0 0 23-16,1-1 37 0,-1-5 12 0,3 0 12 16,2 0-39-16,0-7-34 0,0 0-19 0,0-1-30 15,0-4-1-15,0 3-8 0,5-3 7 0,-2-1-5 16,5-1 0-16,-5-1 16 0,3-2-12 0,-1 0 4 16,0 0 1-16,2 1-11 0,-2-1 12 0,1 0 2 15,0-1-4-15,-2 2-2 0,1 0-1 0,0-1-5 16,1 1 12-16,-3 1 2 0,2-1-6 0,0 1 4 15,-2 2-5-15,2-2-3 0,1 3-2 0,0-1 5 16,-3 1 1-16,2 0 0 0,2-1 8 0,-4 3-6 16,4-1-1-16,-3 2 1 0,0 1-4 0,1 1 2 15,-3 2-4-15,-1 0 10 0,1 0-4 16,-2 3-2-16,0 2 10 0,0 0-2 0,0 0 2 16,0 0 1-16,0 0-5 0,0 0-3 0,0 0 6 15,3 7-3-15,-3-2-4 0,0 2 9 0,0 1-16 16,2 3 13-16,-2 3-2 0,0 0-4 0,0 3 6 15,0 2-8-15,3-1 6 0,-3 3-4 0,1 0 0 16,1-4 0-16,-1 3 0 0,1-1 6 0,1 0 0 16,2-2 2-16,-2 2-1 0,2-2-5 0,-2-1 2 15,3 0-4-15,-1-1 2 0,0 0-6 16,-2-1 2-16,2-2 6 0,-2 1-3 0,2 0 4 16,-1-5 3-16,1-1-8 0,-2 1-4 0,-1-2-13 15,0-2-24-15,-1 0-27 0,1-2-17 0,-1 0-13 16,-1-2 1-16,0 3-3 0,2-3-1 0,-1 0-26 15,1 0-19-15</inkml:trace>
  <inkml:trace contextRef="#ctx0" brushRef="#br0" timeOffset="267.5299">3440 8112 413 0,'0'0'3'16,"0"0"1"-16,4 0-1 0,0 0 13 0,-1 0 25 16,-3 0 22-16,3 0 5 0,2 0 3 0,-1 3-24 15,1 0-10-15,3-1-6 0,-1 0-16 0,1 0-4 16,3-2-6-16,-2 0 4 0,1 2-1 0,2 0-8 15,1-1-26-15,-1-1-36 0,1 0-46 0,0 0-53 16,1 0-25-16</inkml:trace>
  <inkml:trace contextRef="#ctx0" brushRef="#br0" timeOffset="577.72">3803 7894 322 0,'5'-2'17'16,"-3"0"2"-16,1 1 8 0,-1 1 15 0,-2 0 20 16,3 0 15-16,-3 0 7 0,0 0 3 0,0 0-31 15,0 0-13-15,0 0-21 0,0 0-15 0,0 0-16 16,0 0-6-16,0 0 11 0,0 0-3 16,0 5 16-16,0 0 10 0,0 0-6 0,0 1 5 15,0 0-10-15,0 2-1 0,0 0 1 0,0 0 1 16,0 4 0-16,3-2-1 0,1 0 1 0,1 1-8 15,-2 0 5-15,-1 1 0 0,1-3-8 0,-1 3 8 16,1-3-1-16,-1 0-5 0,-2 1 8 0,3-1-4 16,-1 0-1-16,-1-1 9 0,1 1-5 0,-1-1-16 15,-1-2-21-15,0 2-24 0,0-1-18 0,1 0-5 16,3 0-21-16,-3 1 4 0,1 0-33 0,-2-1-11 16,0-3 17-16</inkml:trace>
  <inkml:trace contextRef="#ctx0" brushRef="#br0" timeOffset="953.17">3710 8120 205 0,'-1'4'10'0,"-1"-4"26"15,2 0 16-15,0 0 12 0,0 0 21 16,0 5 0-16,0-5-10 0,0 0 5 0,0 0-21 0,0 0-22 16,0 0-2-16,0 0-6 0,0 0 3 0,0 0 27 15,0 0 5-15,0 0 0 0,5 0-5 16,1-5-19-16,-1 5 6 0,1-4-3 0,4 2 1 16,-1-1-9-16,4 2-8 0,-1 0-3 0,3-1-10 15,0 1-34-15,-3-2 2 0,5 3-5 0,-4 0-3 16,7 0 32-16,-5 0-7 0,1 0-3 0,1 0 0 15,-2 0 2-15,0 0-4 0,0 0 8 0,-3 0 5 16,0 0-1-16,-2 0 2 0,-2 0-8 0,-2 0-6 16,0 0 4-16,-2 0-6 0,3 0 30 0,-5 0-26 15,-1 0-38-15,-1 0 1 0,0 0-49 16,0 0-5-16,0 0 2 0,0 0-26 0,0 0-27 16,0 0-28-16,0 0-22 0</inkml:trace>
  <inkml:trace contextRef="#ctx0" brushRef="#br0" timeOffset="13441.63">4534 7878 434 0,'0'0'-2'0,"0"0"5"0,0 0 3 16,0 0 29-16,4 0 31 0,-4 0 25 0,0-8 15 16,0 8-5-16,0-5-6 0,0 3-17 0,0 2-20 15,0-4-14-15,0 1-27 0,0 0-8 16,0 3 1-16,0 0-5 0,0 0 11 0,0 0 7 15,0 0 12-15,0 0 9 0,0 0-7 0,0 0 4 16,0 0 16-16,7 0-10 0,-2 0 10 0,2 0-19 16,-2 0-8-16,3 0-10 0,0 0-2 0,0 0 2 15,0 0-8-15,1 0 13 0,4 0-9 0,-2 0 0 16,5 0-10-16,3 0-10 0,1 0 10 0,3 0-4 16,2-1 0-16,3-1 0 0,-1 1-2 0,5 0-2 15,-2 1 4-15,2-1-2 0,-2-2-4 16,-2 3 4-16,0 0 2 0,-1-1 0 0,-2-1 2 0,-1 1-2 15,-5 0-2-15,-2 1-2 0,-2-3-2 16,-1 3 4-16,-6-1-18 0,-3-1-21 0,-2 2-17 16,-3 0-47-16,0-1-30 0,0 0 5 0,0 0-26 15,0 0 30-15,-5 0 9 0,-2-3-25 0,4 2 0 16,-4 1-24-16,4 0-4 0</inkml:trace>
  <inkml:trace contextRef="#ctx0" brushRef="#br0" timeOffset="13725.16">4915 7820 294 0,'-2'0'3'0,"1"0"25"0,1 0 5 16,0 0 16-16,0 0 27 0,0 0-1 0,0 0 8 16,0 0 17-16,0 7-31 0,-7-2-13 0,4 2 9 15,-2-2-17-15,2 4 10 0,-1-1-7 0,-1 1-7 16,2 0 15-16,0 1 13 0,-1 3-22 0,1-4-7 15,0 5-28-15,0-1-17 0,-1 2 14 0,-3 0 0 16,1 2-2-16,2 0-3 0,-2-1 5 0,-1 2-2 16,0-1-6-16,0-1 2 0,1 1 0 0,1-1 4 15,2-3 2-15,-2 1-6 0,-1-2 8 0,2 0-10 16,0 0 0-16,1 0-4 0,0-3-20 16,1-1-49-16,-1 1-32 0,0-1-52 0,-2-3-36 15,4-2-18-15,1 1-56 0,0-3 46 0</inkml:trace>
  <inkml:trace contextRef="#ctx0" brushRef="#br0" timeOffset="14592.14">5261 7969 259 0,'0'0'28'0,"-2"0"17"0,2 0 2 0,0 0 24 15,0 0 3-15,0 0 2 0,0 0 23 0,0 0-8 16,0 0-4-16,0 5 2 0,0 2-13 0,0-3-1 16,0 0 15-16,0-3-15 0,0-1 11 0,0 0-2 15,7 0-44-15,-2 0-11 0,1-5-19 0,1 1-14 16,3 1 0-16,0-1 8 0,4 4 0 0,-1-2 2 15,5 0 4-15,-2 1-8 0,5 0 0 0,1 0 2 16,-3-1-2-16,3 2 0 0,-2-1 0 0,0 1-8 16,2 0 2-16,-2 0 0 0,-4-2-2 15,-1 2 6-15,0 0 4 0,-3 0-2 0,-2 0-48 16,-2 0-38-16,-3 0-23 0,-2 0-32 0,0 0 14 16,-3 6 7-16,0-6-44 0,0 0 4 0,0 0-34 15,0 0 8-15</inkml:trace>
  <inkml:trace contextRef="#ctx0" brushRef="#br0" timeOffset="14884.62">5299 8073 427 0,'-3'1'7'16,"-2"0"8"-16,2 2 28 0,-1 0 20 0,0 0 9 16,3 3 29-16,-3-1 6 0,0 3-5 0,2 1-5 15,-1-2-43-15,1 0-18 0,2 0-23 0,0-1 1 16,0-1 1-16,0 0-5 0,0-1 5 0,7-1-3 16,2 0 1-16,2-1-5 0,2-2-2 0,2 2-4 15,0 0-8-15,2-2 2 0,-1 0-4 0,3 0-7 16,-4 0-8-16,3 0-38 0,-1 0-40 0,-1 0-29 15,1-5-49-15,-2-2-30 0,-1 1 12 0</inkml:trace>
  <inkml:trace contextRef="#ctx0" brushRef="#br0" timeOffset="15542.39">5964 7882 191 0,'0'0'12'0,"0"0"22"0,0 0 20 16,0 0 7-16,0 0-21 0,0 0-12 15,0 0-16-15,0 0 4 0,0 0 12 0,0 0 16 0,0 0 17 16,0 0 10-16,-5 0 7 0,2 5-11 16,-3 0-11-16,2-2-10 0,0 1 2 0,-2 1-3 15,1-1-3-15,0 2-7 0,0-2-8 0,-3 2-10 16,4 1 1-16,-2-2 3 0,1-1-5 0,-2 5 1 15,2-4-3-15,1 3 23 0,-1 0 15 0,1 1-21 16,4 1 4-16,-2-1-24 0,2 2-3 0,0 0 18 16,0 1-1-16,0 3-15 0,0-2-2 0,6 0-2 15,-6-1 0-15,5-2 4 0,-1 2 0 0,-3 0-2 16,3-2-1-16,1-3-3 0,-2 1 2 0,1 1 4 16,2-3-10-16,-2 0 8 0,6-1-6 0,-2-2-10 15,3 2 10-15,0-4-12 0,4 2-19 0,0-3-14 16,0 0-11-16,0 0-4 0,-2 0-12 15,1 0 20-15,0-4-8 0,-2-4 11 0,0 3 11 16,-1 0 2-16,-1-2 8 0,2 2 5 0,-1-2 12 16,-2 1-3-16,1-1 4 0,0-2 6 0,-2 1 2 15,-2 0-1-15,3 0-5 0,-4-2-1 0,0 0 3 16,0-1 8-16,-2 1 1 0,0 0 1 16,0-2 5-16,-1 3 6 0,-1-3 8 0,-1 0 3 0,0 2-9 15,0-2-10-15,0 0-3 0,-6 1-12 0,6 2 14 16,-6 0-4-16,1 1-2 0,0-1 3 0,2 1-8 15,-2 2-3-15,-1 0-4 0,2 0-18 0,-1 0-23 16,-2 1-16-16,-1 0-10 0,2-2-13 0,-2 2-18 16,3 1-3-16,-3 2-25 0,2-1-11 15</inkml:trace>
  <inkml:trace contextRef="#ctx0" brushRef="#br0" timeOffset="16092.4">6726 7786 413 0,'3'4'-4'16,"-1"1"6"-16,0-5 1 0,-1 2 18 0,1 2 45 16,-2-2 6-16,0 2 14 0,0 1-3 0,0 0-32 15,0 0-3-15,0 4 11 0,0-1-3 0,0 3-14 16,0 0-3-16,0 0-26 0,0 3-9 0,0 2 7 15,0-2-3-15,-5 2-2 0,5 1 5 0,-5 1-7 16,0-2 0-16,1 1 7 0,2-2-11 0,-1 2 6 16,0-2-3-16,0-1-5 0,1-2 2 0,1-1 4 15,-1-2 0-15,2 0-4 0,0-4 6 16,0 2-14-16,0-2 6 0,0 0-2 0,0-1-18 16,0-2-40-16,0 1-42 0,0 0-65 0,0-3-57 15,0 0 13-15</inkml:trace>
  <inkml:trace contextRef="#ctx0" brushRef="#br0" timeOffset="16557.27">7006 7870 809 0,'1'0'1'0,"1"0"-1"0,-2 0 4 0,0 0 10 16,0 0 31-16,0 0 16 0,0 0 16 0,0 0-15 16,0 0-28-16,0 0-21 0,0 0-11 0,-6 0 9 15,1 0-1-15,0 0 9 0,-3 8-7 0,-1-4 1 16,1 3-5-16,-3 1-1 0,-5-1-3 0,3 0-4 16,-4 0 8-16,1 0-2 0,-2 0-4 0,4 1-4 15,-2-3 2-15,4 1 0 0,0-3 2 0,0 3 4 16,4-4-10-16,1 1 0 0,2 0 4 15,-1-2-2-15,2 0 2 0,0 1-2 0,4-2 9 16,-2 0-9-16,2 0 10 0,0 0 0 0,0 0-12 0,0 0 6 16,0 0-11-16,0 2-3 0,0-2 10 15,5 3-4-15,-2-2 6 0,1 1 2 0,0 0-5 16,1 1 3-16,2 1 1 0,0-2 5 16,0 1-2-16,2 2 6 0,-2-1-4 0,2-1-3 0,0 2 1 15,3-1-2-15,-2 1-2 0,1-2 0 0,2 2-4 16,-4-1 2-16,2 1-5 0,0 0 1 0,-3 0 2 15,0-1-4-15,-3 1 12 0,3 0-12 0,-5-1 8 16,2 0-2-16,-2 1-11 0,-1-1-4 0,1 0-8 16,-1 0-8-16,-1 0-21 0,-1 1-25 15,0 1-35-15,0-3-63 0,0 0-51 0,0 1 25 16</inkml:trace>
  <inkml:trace contextRef="#ctx0" brushRef="#br0" timeOffset="16875.91">7428 8161 1559 0,'0'0'6'0,"0"0"-4"0,0 0 2 0,0 4-6 16,0 1 2-16,0-5 4 0,0 3 20 0,0 1 18 15,0-3 3-15,0 3-3 0,0-4-18 0,0 4 3 16,0-1 16-16,0 2 2 0,0 0 7 0,-3 3-12 16,-3-1-28-16,4 2-3 0,-3 2 3 0,-1 0-6 15,1 1-1-15,-1-1-30 0,-1 1-64 0,1-2-41 16,-5 1-90-16,3-1-65 0,-3-3-33 0,-2-2-54 15</inkml:trace>
  <inkml:trace contextRef="#ctx0" brushRef="#br0" timeOffset="21772.93">8209 7931 378 0,'0'0'8'0,"0"0"5"15,0 0-5-15,0 0 8 0,0 0 11 0,0 0 26 16,0 0 15-16,0 0-2 0,0 0-15 0,0 0-19 16,0-6 3-16,0 6-6 0,0-3-1 0,0 0-6 15,0 0-4-15,0 1-1 0,0 2 9 0,0 0 0 16,0 0 13-16,0 0 8 0,0 0 4 0,0 0-8 15,0 0-18-15,0 0-10 0,0 0-7 16,0-3 13-16,0 3 17 0,0-1 22 0,0-1-10 16,5 2 7-16,-5 0-4 0,0-1-17 0,6 1-1 15,-6 0-19-15,0 0-22 0,0 0 0 0,0 0 2 16,0 0-9-16,2 0-1 0,-2 4 2 0,0 0 2 16,0 0 12-16,0 0-2 0,0 1 8 0,0 1-4 15,0 0 2-15,-2 6 6 0,-3-2-8 0,0 2 4 16,2 3-6-16,-2-2-4 0,2 0 9 0,-4 1-5 15,3 1 6-15,-2-1-2 0,1 1-8 0,2-2 4 16,-2-1-3-16,-2 0 5 0,5 0-3 16,-1-2 1-16,1-1 0 0,-3 1 0 0,2-4 2 0,2 2-4 15,-3-3 6-15,3 2-10 0,-3-5 2 16,4 1 4-16,-5 2-4 0,5-3 8 0,-2 1-6 16,2-2 0-16,0-1 0 0,0 1 4 0,0-1 2 15,0 0-4-15,5 0 12 0,-1 0 0 0,1 0-6 16,-2 0 12-16,2 0-22 0,0-5 4 0,4 2 2 15,2-1-6-15,2 1 2 0,0 1 0 0,4-2-4 16,3 1 6-16,-1 3-2 0,1-5 0 0,0 5 0 16,0-2-2-16,1 0 2 0,-2 2-4 0,0-2 0 15,0 0-2-15,-2 1 8 0,-2 1-2 0,-3-3 2 16,-1 3 2-16,-3-2-4 0,-3 2 0 16,1 0 0-16,-3 0-4 0,0 0-4 0,-3-2 2 15,0 2-4-15,0 0-6 0,0 0 2 0,0 0-26 16,0 0-3-16,0 0-45 0,0 0-5 0,-3 0-9 15,3 0-31-15,-6-5 14 0,3 2-29 0,3 1-6 16,0-2-18-16,-2 0 2 0,-1 2 33 0</inkml:trace>
  <inkml:trace contextRef="#ctx0" brushRef="#br0" timeOffset="22165.03">8275 8044 434 0,'0'-2'15'0,"0"0"12"0,0 2 30 15,0-1 16-15,0-1 5 0,0 1 2 0,0-3-13 16,0 4 3-16,0 0-1 0,0 0 0 0,0 0-10 16,0 0-16-16,0 5 11 0,0 0 12 0,0-5 4 15,0 0 15-15,4 0-29 0,-4 0-21 0,3 0-13 16,2 0-18-16,-1 0 0 0,-2-5-6 0,5 3 10 15,-4-1 0-15,4 0-2 0,-2 2-4 0,3 0 4 16,0 0-12-16,1-2 8 0,-1 0 6 0,3 3-6 16,-1 0 2-16,-1-2-2 0,2-1-8 15,-3 3-2-15,2-2 4 0,-1 0 0 0,0 2 2 16,-4-1 0-16,3 1 6 0,0-1-8 0,-3 1 6 16,1-2 2-16,-3 2-6 0,0 0 10 0,-1-1-8 15,1 1-4-15,2 0 0 0,-4 0 0 0,1 0 6 16,-1 0-8-16,1 0-34 0,0 0-23 0,-2 0-42 15,0 0-4-15,0 0 25 0,0 0 0 0,-5 0 20 16,5 0 2-16,-5 0-18 0,2 0-6 0,3 0-24 16,0 0-42-16,0 0-6 0,-3-6 2 0</inkml:trace>
  <inkml:trace contextRef="#ctx0" brushRef="#br0" timeOffset="22415.98">8272 7904 477 0,'0'0'12'0,"-2"0"16"15,2 0 21-15,0 0 6 0,0 0 8 0,0 0 5 16,0 0 16-16,0 0 24 0,0 0-7 0,0 0 19 16,0 4-18-16,0-4-48 0,0 0-15 0,5 0-37 15,0 0-20-15,0 0 14 0,2 0 10 0,0-3-8 16,-1 3 0-16,1-3 0 0,3 3-9 15,-1-3 3-15,0 3 2 0,3-2 4 0,-2 2 5 16,1 0 19-16,-1 0-32 0,2 0-36 0,0 0-64 16,0 0-65-16,-2 6-39 0,-1-6-18 0,2 0 10 15</inkml:trace>
  <inkml:trace contextRef="#ctx0" brushRef="#br0" timeOffset="23115.16">8773 7940 470 0,'0'-4'10'0,"0"3"11"0,0 1 24 0,0 0 14 15,0-1 4-15,0-1 6 0,0 2 6 0,0 0 4 16,0 0 2-16,0 0-14 0,-6 0-31 0,6 0-17 16,-5 0-15-16,5 0 5 0,0 0-3 0,0 0 1 15,0 0 1-15,0 0-4 0,0 0 17 0,0 0 11 16,0 0 15-16,0 0 5 0,0 0-13 0,0 0-16 16,0 4-17-16,0-4-4 0,0 0 1 15,0 0 3-15,0 2 6 0,0-2 0 0,0 2-28 16,0-2 4-16,0 0 5 0,8 3-13 0,0-1 38 15,-1-2-7-15,5 4-9 0,0-1 6 0,3-1-8 16,0 1 4-16,1 2 10 0,3 1-2 0,-1-2-2 16,2 2-8-16,1-2-8 0,-2 0 2 0,0 1 4 15,-1 1-2-15,0 0 8 0,-1-2-2 0,-1 0-10 16,3 0 15-16,-4 1-11 0,-1 1 6 0,-1-4 4 16,-3 2-4-16,1-1 2 0,-4-1-4 0,-1-2 0 15,0 2 2-15,-3-1-2 0,1 1 18 0,-3-1-2 16,-1-1 1-16,0 0 7 0,0 0-8 0,0 0 14 15,0 0-6-15,0 0 8 0,0 0-5 0,-5 0-15 16,2 0-6-16,3 0-19 0,-4 0-3 16,4 0 8-16,-2 0 0 0,-1 0 15 0,2 0-1 15,-4 0-4-15,0 6 0 0,-2-1 2 0,-2-1-6 16,-2 2 2-16,1 2 2 0,0-2-6 0,-2 2 10 16,0 1-4-16,-1-1 4 0,2 2 8 0,-1 1 0 15,0-4 5-15,1 2-7 0,-1 2-4 0,1-3-4 16,-2-2 5-16,3 6-3 0,-1-3 4 0,-1-1-6 15,2 1 2-15,-1-1-1 0,0 0-3 0,2-1 2 16,-1 1 0-16,3-2 1 0,-2-1-5 0,3-2-2 16,1 2-5-16,0-1 3 0,0-1 0 15,3-1 2-15,-1 0 4 0,1-1-8 0,2 1-4 16,-2-1-15-16,1-1-46 0,1 0-10 0,0 0-15 16,0 0-6-16,0 0-25 0,0 0 5 0,0 0-24 15,0 0-1-15,0 0 39 0,-7 0-24 0,7 0 11 16,0-4-31-16,0 4-13 0,0 0 34 0</inkml:trace>
  <inkml:trace contextRef="#ctx0" brushRef="#br0" timeOffset="23759.74">9531 7957 448 0,'1'0'12'0,"-1"0"4"0,0 0 14 0,3 0 26 16,-2 0 5-16,-1 0 15 0,0 0 8 0,0 0-1 15,2 0 4-15,0 0-20 0,-2 0-20 0,0 0-24 16,0 3-23-16,0-3-4 0,0 2 8 0,0 0 2 16,0 1 11-16,0 0 3 0,0 1 7 0,0 2 27 15,0 0 10-15,0 2-16 0,0 4-3 0,0-3-23 16,0 4-12-16,-5 1 25 0,5 0-9 0,-8-1 0 15,3 3-10-15,2-3-7 0,-3 2-3 0,1 0-4 16,0-3-2-16,-1 1 0 0,1-1 0 0,2-1-2 16,-2-1 0-16,2-1 4 0,-2 0 2 15,2-2-2-15,-3-2 0 0,3 1-2 0,1-2 4 16,-1 1-6-16,1-4 6 0,1 2-4 0,1-2 2 16,0-1 4-16,0 2 0 0,0-2 0 0,0 2-6 15,0-2 4-15,0 0 0 0,5 0 0 0,-5 0 10 16,1 0-8-16,4 0 4 0,-2 0-2 0,0 0-6 15,0 0 4-15,2 0-8 0,0 0 0 0,1 0 0 16,1 0 0-16,0 0 10 0,1 0-4 0,2 0-8 16,1-4 6-16,-2 4-8 0,1-4 2 0,2 3 10 15,-2 1-6-15,1-3-2 0,0 1 2 0,-1-1-6 16,1 2 2-16,0-2 4 0,-3 3 2 16,1-1-2-16,0-2-6 0,0 2-6 0,-3 1-12 15,0-3-12-15,-1 2-35 0,0-1-25 0,-1 0 1 16,-2 0-11-16,1-1 9 0,-1 1-2 0,-2 2-20 15,3-4-30-15,-1 2-7 0,-1-1-22 0,2 1 15 16</inkml:trace>
  <inkml:trace contextRef="#ctx0" brushRef="#br0" timeOffset="24110.1299">9592 8084 641 0,'0'0'18'16,"0"0"16"-16,0 0 19 0,0 0 26 0,0 0 4 15,0 0-3-15,0 0-6 0,0 0-19 0,0 0-17 16,0 0-4-16,0 0 1 0,4 0-8 0,1 0 6 16,-2 0-10-16,-1 0-6 0,0 0 1 0,1 0 1 15,2 0-19-15,-2 0 2 0,3 0 0 0,-1 0-15 16,1 0 19-16,1 0-6 0,1-3 3 0,1 0-5 15,-1 3-1-15,1 0 1 0,1-2-6 0,-4 1 8 16,4 0 4-16,-1 0-6 0,2 1 6 0,-1 0-4 16,1-1 2-16,0-2-2 0,0 3-2 15,-3 0 7-15,1 0-1 0,-1 0 0 0,-1-1-4 16,-3 1-4-16,-2-2 1 0,2 1 1 0,-3 1-4 16,-1-1-54-16,2 1-15 0,-2-3-43 0,0 3-38 15,0-3 10-15,0 1-16 0,0 0-12 0,0-1 16 16,-7 1 25-16</inkml:trace>
  <inkml:trace contextRef="#ctx0" brushRef="#br0" timeOffset="24343.91">9592 7916 434 0,'-3'-1'28'0,"1"1"27"15,1 0 13-15,1 0 20 0,0 0-11 0,0 0 6 16,0 0 13-16,-2 0-8 0,2 0 22 0,0 0-3 16,0 0-35-16,0 0-7 0,0 0-39 0,5-4-38 15,2 4 8-15,-2-1-4 0,2 1 2 0,-1 0 2 16,2 0 6-16,3 0-12 0,0 0-1 0,1 0-41 16,3 0-42-16,1 0-44 0,-2 0-77 0,2 4-32 15,0 0-2-15</inkml:trace>
  <inkml:trace contextRef="#ctx0" brushRef="#br0" timeOffset="24925.5">9851 8098 82 0,'-2'0'11'0,"2"0"22"0,0 0 25 0,0 0 19 16,0 0-2-16,0 6-14 0,0 0-26 0,0-2-11 15,0 1 6-15,5 0 4 0,-3 0 11 0,1-2 3 16,2 1-8-16,-1 0-6 0,-4 0-10 0,4 0-9 15,-3-1-8-15,1-1-1 0,-1 1-5 0,2-2 1 16,2 1 2-16,-1-2-4 0,2 0 5 0,2 0-3 16,-1 0 0-16,2 0-2 0,-1 0 0 0,1 0 2 15,0 0 7-15,0 0-4 0,-2-3-3 0,1-2-7 16,0 3-17-16,-1-3 5 0,-3 4 5 0,4-2 2 16,-7 2 10-16,3-2-1 0,-3-1-1 15,-1 2-2-15,0 0 17 0,0-2 9 0,0 4 0 16,0-2 5-16,0 0-17 0,0 0-7 0,-5 1-1 15,-1-2 2-15,-1 2 7 0,0 0 5 0,2 0-3 16,0 0 0-16,-1-2-8 0,0 3-9 0,1 0 4 16,2 0 6-16,1 0 24 0,-4 0 11 0,3 0-9 15,-2 7-2-15,-3-1-15 0,5 2-8 0,-2-1 12 16,-1-1-4-16,1 4 0 0,1-1 2 0,-1 1-3 16,5-1-3-16,-2 2-4 0,1 0-5 0,-1 2 6 15,2-1-8-15,0-2 4 0,0 2-2 0,0 0 2 16,0 0-1-16,0-2-5 0,0 1 6 15,0-1-5-15,0-2 1 0,0-1 0 0,0 1-6 0,0-2-2 16,-5-2 4-16,5-1 6 0,0 1-9 16,0 2-44-16,0-3-40 0,0 2-57 0,0-1-34 15,0-1-28-15,0 0 23 0</inkml:trace>
  <inkml:trace contextRef="#ctx0" brushRef="#br0" timeOffset="25131.91">9794 8294 1092 0,'4'5'2'16,"2"-1"-4"-16,1-1 6 0,1-3 3 0,1 0 6 15,1 0 18-15,0 0 11 0,-2 0-7 0,4-5-4 16,-1 5-14-16,2-4-23 0,1 1-23 0,1 3-67 15,2 0-77-15,2 0-103 0,3 0-10 0</inkml:trace>
  <inkml:trace contextRef="#ctx0" brushRef="#br0" timeOffset="26988.16">3854 8896 655 0,'0'-3'16'16,"0"2"10"-16,0 1 21 0,0-2 8 0,0 1 8 15,0 1 9-15,0-3-6 0,0 3-6 0,0 0-9 16,0 0 8-16,0 0-5 0,0 0 6 0,0 0-14 16,0 0-20-16,0 0-17 0,0 0-7 0,0 0-4 15,0 4-3-15,0 0 8 0,0-1 3 0,6-2-6 16,-4 2 36-16,1-1 3 0,0 1-3 0,-1 2 19 15,3 2-25-15,-2-2 12 0,0 4 16 16,-3 1-1-16,3 0-12 0,-3 2-6 0,0 0-19 16,0 2-5-16,-9-1-9 0,1 3-8 0,-4 0 6 15,2 0-2-15,3-2 8 0,-6 3-7 0,3-5-8 16,0 3 5-16,-1-3-4 0,2-2 2 16,-1-1-6-16,2 2-41 0,1-5-18 0,2 1-16 0,1-2-49 15,1 1-7-15,0-4-23 0,3 0-45 0,-2-2-6 16,2 0-23-16,0 0 3 0</inkml:trace>
  <inkml:trace contextRef="#ctx0" brushRef="#br0" timeOffset="28303.39">3729 8985 477 0,'-1'-4'14'0,"-2"1"23"15,1-1 13-15,2 3 7 0,0 0-1 0,-2 0-8 16,1 1 1-16,-1 0 8 0,2 0 12 0,-3 0-10 16,3 0-12-16,0 0-13 0,0 0-19 0,0 3-11 15,0-3 0-15,8 0-4 0,-2 0-2 0,4 0 6 16,-1 0 2-16,3 0-6 0,1 0 3 0,-1 0-6 16,6 0 1-16,-3 0 7 0,0 0-12 15,0 0 5-15,2 0-4 0,-1 0-3 0,1-3 7 16,-2-1-12-16,0 1-10 0,0 0-21 0,-3-1-7 15,-2 1 0-15,0-1 3 0,-3 1 13 0,-1-2 5 16,-1 0 11-16,0 0 11 0,-3 1 3 0,-1-1-1 16,1 1 12-16,0 0-14 0,2-1 18 0,-3 1 2 15,1-1-14-15,-2 2 6 0,3-1 3 0,-2 0-5 16,3 0 10-16,-1 3-2 0,-1-2 6 0,-1 1 7 16,1-1 2-16,1 2 3 0,-1 0-10 0,1 0 4 15,1 1 3-15,-4 0 0 0,4 0 6 16,-2-2-4-16,0 2-9 0,0-3 4 0,0 3-6 0,1 0-2 15,-3 0 10-15,3 0 26 0,-3 0 18 16,3 7 6-16,-1-1-13 0,1 1-30 0,1 0-5 16,0 0 7-16,-3 1 9 0,3 2 0 0,-3-1-13 15,-1 3-14-15,0 0 2 0,0 1 0 0,0 1 4 16,0 2 4-16,0 0-12 0,-5 0-2 16,0-1-2-16,1 1 0 0,-1-3 5 0,2 2-3 0,-2-3 0 15,0-1-6-15,3 0 2 0,0-2 2 0,-2-2-4 16,0 1 4-16,1-2-8 0,1-1 4 0,-1-5-2 15,0 3 2-15,1-1 6 0,-1-1 5 0,3-1-7 16,-4 0 2-16,4 0-2 0,0 0-12 0,0 0-7 16,0 0-11-16,0-6-6 0,0 4-4 0,0-2 10 15,0-1 3-15,0-1 5 0,0 1 8 16,7-1-4-16,-2 0 4 0,-2 0-6 0,2 0 4 16,-1 2 4-16,1 1 4 0,-2-1 0 0,2 1 2 15,0 0-12-15,-3 3 0 0,3 0 12 0,-4 0-6 16,3 0 10-16,0 0-2 0,-3 0-10 0,4 5 4 15,0 1 0-15,0-1 2 0,1-1-2 0,0 1 6 16,1 0-2-16,-1 0-2 0,0 0 6 0,5-3 0 16,-4 2-4-16,0 0 0 0,2-1 2 0,1-2-6 15,0 2 4-15,1-3 0 0,2 0-4 0,1 0 2 16,0 0-6-16,-1-5-14 0,6-1-8 16,-3 1-31-16,3-1 13 0,-3 1-16 0,1-1-3 15,-3 2 19-15,-1-3 0 0,-1 1 22 0,-1 2 13 16,-4-1 7-16,-1 1-4 0,-1-2 6 0,-3 2 0 15,2-1 8-15,1 1-2 0,-4 0 2 0,-1-1 0 16,0-1-6-16,0 1-2 0,0 0 5 0,0 0-1 16,0 1 4-16,0-1 6 0,-7 1-2 0,2 2 13 15,5-3 4-15,0 3 3 0,-2-1-7 0,-1 1-7 16,3 0 4-16,-3 2-7 0,3-3 7 0,0 3-10 16,0 0-10-16,0 0-4 0,0 0 0 15,0 0 8-15,0 0-10 0,0 0 6 0,0 0-6 0,0 6 6 16,0-2 8-16,0 1-4 0,0-1 0 0,-7 1-8 15,1 0 6-15,-2 1-2 0,2 0 4 0,3 0 2 16,0 0-4-16,-1-1 2 0,1 2-2 16,2-1 2-16,-1-2 0 0,2 2 2 0,0 0 1 15,0-1-5-15,6-2 2 0,-1 1 0 0,0 0-6 16,1-3-2-16,4 2-12 0,-2-3-19 0,0 2 15 16,0-2-11-16,2 0-13 0,-3 0 9 0,1 0-14 15,1 0 17-15,2 0 16 0,-3 0 13 0,3 0-3 16,-1-5 8-16,-1 1-2 0,-1 1-2 0,-1-2 2 15,2 0-5-15,-4 1 8 0,-2 1 1 16,3-2 0-16,-4 3-2 0,2 0-2 0,-4 0 4 0,1-1 1 16,2 1 1-16,-2 0-2 0,2 1-8 15,-1 1 0-15,-2 0 4 0,1 0-4 0,1 0 8 16,0 0 9-16,-1 0 20 0,1 0 15 0,1 0-1 16,0 5-14-16,3 0-19 0,-1-1-5 0,0 2 3 15,1 0-2-15,1-1 4 0,-1 1-28 0,0-1-4 16,2-1 16-16,-3 1-10 0,0-1 22 0,2 1-8 15,-3-2-2-15,0 1-2 0,1-3 4 0,-3 3 4 16,1-1-10-16,0 0 2 0,-1-1 4 0,1-2 0 16,1 3 4-16,-2-3 2 0,3 0-8 0,-2 0 0 15,2 0-4-15,3-7 4 0,-1 3-6 0,0-2 8 16,1 1-2-16,0 0-4 0,1-1 4 16,-1 2 0-16,-1 0-6 0,-1 0 6 0,1 2-2 15,-2-1 0-15,0 2-2 0,-3 0 2 0,3 1-1 16,-4 0-1-16,2 0 4 0,-3 0 6 0,1 0-10 15,3 5 2-15,-2-5 2 0,-1 5 0 0,2-3 4 16,0 3-2-16,-1-3 4 0,-2 2-12 0,3-2 13 16,-1 0-9-16,1 3-21 0,-3-2-57 0,3-1-79 15,0 2-67-15,1-4-65 0,2 3 33 0</inkml:trace>
  <inkml:trace contextRef="#ctx0" brushRef="#br0" timeOffset="28959.92">5972 9119 576 0,'-1'0'5'0,"-2"0"4"15,-1 0 2-15,4 0 7 0,0 0 11 0,0 0 18 16,0 0 13-16,0 0 21 0,0 0 6 0,0 0-6 16,0 0-16-16,0 5-25 0,0 0-25 0,0-3-19 15,0 3 10-15,0-3 5 0,0 3 1 16,0-1 13-16,0 1 21 0,0 0 12 0,0 2-4 0,0 1 7 16,4 0-24-16,-1 1-5 0,-2 0 3 15,-1-1-7-15,1 4-6 0,-1-2-6 0,0 0 2 16,0 3 6-16,0 0 14 0,-5 1-5 0,-2-2-1 15,2 1-16-15,-1 1-14 0,-1-1-2 0,3-1-2 16,-1-1 8-16,0-3 2 0,0 3 2 0,2-3-1 16,-1-3-3-16,0 2-8 0,4-2 2 0,-1-1 2 15,0 0-4-15,1-2 4 0,0 0 0 0,0-1-2 16,0 0-2-16,0-1 6 0,0 0-6 0,6 0 4 16,3 0-2-16,-4 0-2 0,3 0-4 0,2-2 2 15,2-2-2-15,-1 1-2 0,3 1-17 0,-1 1-9 16,1-4-7-16,2 5 1 0,-1-2 22 15,0 0 8-15,2 0 12 0,-4 1 2 0,1-1-2 0,-1 0-4 16,0 1-14-16,-4-3-6 0,-1 4-8 16,0-1-4-16,-1 0-9 0,-3-2-10 0,-1 3-7 15,-3 0-14-15,0 0 20 0,0 0-15 0,0 7-14 16,-6-7-14-16,6 0-18 0,-5 0-20 0,5 0 16 16,0 0-16-16,-4-7-6 0,4 2 22 0</inkml:trace>
  <inkml:trace contextRef="#ctx0" brushRef="#br0" timeOffset="29316.89">6016 9276 455 0,'-3'0'8'0,"0"0"23"0,3-3 20 0,0 1 16 16,0 2-2-16,0 0-9 0,0 0-5 0,0 0 3 16,0 0 5-16,-6 5 6 0,6-2-7 0,0-3-5 15,0 2-17-15,0 2-15 0,0-4-11 0,6 0-7 16,0 0 1-16,1 0 11 0,1 0-1 0,1 0-1 16,1 0 14-16,-1 0-16 0,1 0 3 15,-1 0 0-15,-1 0-9 0,0 0-1 0,1 0 0 16,-1 0-4-16,-3 0 0 0,1 0 4 0,-2 0-8 15,-1 0 0-15,0 0 0 0,0 0-5 0,0 0 13 16,0 0-10-16,0 0 2 0,-1 0 2 0,1 0-13 16,1 0-10-16,-1 0-25 0,-2 0-33 0,3 0-9 15,0-4-20-15,2-1-9 0,-1 0 1 0,3-2-15 16,-1 2-9-16,0-3 3 0</inkml:trace>
  <inkml:trace contextRef="#ctx0" brushRef="#br0" timeOffset="29573.92">6044 9114 576 0,'-1'0'18'0,"-2"0"9"15,3 0 2-15,-3 0 18 0,3 0 7 0,0 0 24 16,0 0 28-16,0 0-11 0,0 0-18 0,0 0-20 15,0 0-34-15,0 0-7 0,0 0-9 0,0 0-1 16,9 3-2-16,-1-1 4 0,0 0-3 0,3-1-8 16,0 0 1-16,-1 2 2 0,4-3-2 0,-3 3 2 15,2-1 4-15,1-2-16 0,-3 3-21 16,3-1-59-16,-1-2-52 0,-2 2-75 0,3-2-54 16</inkml:trace>
  <inkml:trace contextRef="#ctx0" brushRef="#br0" timeOffset="30083.29">6492 9230 420 0,'0'0'10'16,"0"2"1"-16,0-2 15 0,0 0 17 0,0 0 5 16,0 0 20-16,0 0 10 0,0 0 5 0,0 0 3 15,0 5-6-15,0 0-9 0,0-3-24 0,0 3-6 16,0-3 23-16,0-2 1 0,0 3 21 0,0-3 7 16,6 0-32-16,1 0-13 0,-2 0-20 0,1-5-16 15,-1 0-2-15,4 5-2 0,-1-4 4 0,2 4-4 16,2 0-8-16,-1 0 4 0,1 0-6 0,3 0 4 15,-2 0-2-15,2 0-2 0,-2 0 4 0,3 0-6 16,-2 0 2-16,0 0-2 0,-2 0 6 0,-1 0-6 16,0-3 4-16,-3 1 2 0,-2 2-8 15,-1-3 10-15,-2 3-2 0,3 0-6 0,-4 0-2 16,2 0-20-16,-2-2-47 0,-2 0-41 0,3 2-72 16,-2 0-83-16,1 0-18 0,0 0 2 0</inkml:trace>
  <inkml:trace contextRef="#ctx0" brushRef="#br0" timeOffset="30795.58">7088 9121 470 0,'0'0'8'0,"0"3"6"16,0-3 29-16,0 2 7 0,0 1 2 0,0-1 0 0,0 3-28 16,-8 2-6-16,3 1 6 0,-1-2 9 15,2 6 24-15,0-4 12 0,1 4 4 0,0-2-15 16,3 1-20-16,0 1-8 0,0-2-2 0,0 2 20 16,0 3 14-16,0-2-8 0,0-1 1 0,0 0-10 15,0-1-8-15,0 1 4 0,0-2-17 0,0 0-10 16,0 2-6-16,0-2-10 0,0 1 6 0,0-1 0 15,0-2-2-15,0 1 6 0,0-2-8 0,0 1-4 16,0-3 4-16,0 0 0 0,0 0 6 0,0-3 4 16,0 3-8-16,0-2-2 0,6-2 2 0,-2 2-10 15,0-3 10-15,4 0-2 0,-2 0-4 0,1 0 4 16,-1 0-8-16,6 0 8 0,-2 0-2 0,3-3 6 16,4-1-2-16,-2 2 0 0,0-1-4 15,4 1 6-15,-3-1 0 0,3 1-2 0,-3 1-8 16,-1-1-6-16,0 0-25 0,2 1-7 0,-4 0-1 15,-2 1-24-15,-2 0 11 0,-1 0-4 0,0 0 0 16,-3 0-2-16,1 0-17 0,-3 0-14 0,2 0-16 16,-2 0-17-16,2-6 8 0,-1 0-25 0,1 0-5 15,-1-3 31-15</inkml:trace>
  <inkml:trace contextRef="#ctx0" brushRef="#br0" timeOffset="31102.13">7161 9281 655 0,'-5'0'9'0,"0"0"18"0,4 0 12 16,-1 0 21-16,1 0 25 0,-3 0 7 0,1 0-10 15,2 0 9-15,-4 4-18 0,5-4-17 0,0 0-12 16,0 0-25-16,9 0-19 0,-2 0-3 0,1 0 1 15,1 0-2-15,2 0 4 0,2 0-3 0,1 0 5 16,-1 0 0-16,2 0-2 0,-2 0-2 0,3 0 4 16,-5 0 1-16,3 0-7 0,-3 0 2 15,-1 0 0-15,-2-4-4 0,0 4-10 0,-4 0-28 16,1 0-8-16,-2 0-34 0,-3 0-12 0,2 0-8 16,-1 0-15-16,1 0-2 0,0 0 15 0,-2-3 3 15,0-3-4-15,0 0 21 0,0-1-17 0</inkml:trace>
  <inkml:trace contextRef="#ctx0" brushRef="#br0" timeOffset="31291.92">7164 9174 427 0,'-6'-7'3'0,"3"0"11"0,-1 0 27 16,3 1 20-16,-4 2 14 0,0 1 10 0,2 3-14 16,-3-2 3-16,3 2-2 0,0 0-3 0,3 0-7 15,0 0-20-15,0 0-16 0,6 0-5 0,2 0-9 16,0-4 5-16,0 1-8 0,4-2-7 0,-1 2 0 15,1 1-10-15,1 0 4 0,0 1 3 0,3 0-5 16,-2 0 0-16,3 1-20 0,-4 0-55 0,5 0-20 16,-3 0-43-16,4 0-16 0,2 0-11 0,-4 3-16 15</inkml:trace>
  <inkml:trace contextRef="#ctx0" brushRef="#br0" timeOffset="31867.19">7513 9361 178 0,'-3'0'18'0,"3"0"29"16,0 0 13-16,0-5 18 0,0 5 16 0,0 0-16 0,0 0 1 15,0 0-3-15,0 7-16 0,0-2-11 16,0 3-1-16,0-2-11 0,0-3-13 0,0 2-3 16,0-1-12-16,8 2-1 0,0-1-6 0,1-1 3 15,1-2 1-15,1 3-6 0,2-3-4 0,1-1 8 16,0 1-4-16,-1-2 9 0,6 0-5 0,-3 0-2 15,1 0 0-15,-3-7-16 0,4 2 10 0,-6-2 1 16,1 2-3-16,-2-2 6 0,-3-1-1 0,0 2-3 16,-4-2 0-16,1 1-2 0,-5 0 6 0,0 0-7 15,0 1 5-15,0 0 7 0,-6 0-1 0,-3 1 0 16,4 0 11-16,-2 1 2 0,-1-1 0 0,-2 3 6 16,2 1 5-16,0 1 4 0,-1 0-3 15,0 0-3-15,1 0 5 0,0 6 17 0,-2 0 18 16,6-1-2-16,-2 1-37 0,3 0-15 0,-1 0-6 15,1 1-1-15,2 0 23 0,-1 2-8 0,0-1-4 16,1 4 0-16,-1-3-1 0,-2 6-5 0,2-1 4 16,-1-1-6-16,0 4-6 0,0-1 2 0,-1-1-6 15,1 0 2-15,-2 1 0 0,2-1 4 0,-1-1-4 16,-1 2-4-16,2-2 4 0,0 1 4 0,-1-2-4 16,1 0 12-16,2-2-12 0,-3-1-4 0,4-2 0 15,-1-1-34-15,-1-2-61 0,-1 3-42 0,3-4-57 16,0 0-41-16,0-3-8 0,0 1 3 0</inkml:trace>
  <inkml:trace contextRef="#ctx0" brushRef="#br0" timeOffset="32060.88">7535 9537 684 0,'-5'-2'20'16,"3"2"25"-16,-1 0 37 0,3 0 20 0,0 0-17 15,0 0-19-15,0 0-26 0,0 0-11 0,0 0-6 16,9 0-6-16,0 0-7 0,3 0-10 0,2 0-8 16,0 0-11-16,6 0-31 0,-1 0-48 0,2 0-46 15,1 0-40-15,3-5-50 0,0 1 30 16</inkml:trace>
  <inkml:trace contextRef="#ctx0" brushRef="#br0" timeOffset="32341.6">7962 9122 956 0,'5'0'0'0,"-2"0"-4"15,2 0 4-15,-2 0 26 0,5 0 24 0,-3 4 51 16,1 1 24-16,2-2-5 0,3-1-22 0,0 2-25 15,0 0-15-15,3 3-12 0,-2-1 7 0,1 2-23 16,0 2-13-16,-1 4-11 0,0 1-6 0,-1 2 0 16,-4 1 8-16,3 3 0 0,-3 0 6 0,-1 3-2 15,-4 1 1-15,-2 1-3 0,0 3-10 0,0 2-41 16,-10-1-26-16,0-1-25 0,-3 2-36 0,-2-2-5 16,-4 3-51-16,-1-3-31 0,-1-3-50 0,-1 0-14 15</inkml:trace>
  <inkml:trace contextRef="#ctx0" brushRef="#br0" timeOffset="33002.94">5873 9026 232 0,'0'3'31'0,"-2"-1"16"0,2-1 7 16,0 1 16-16,0-1 8 0,0 0-8 0,0 2 25 15,-6 4 5-15,0-2-11 0,-1 0 17 16,-2 4-22-16,4-1 30 0,-2 1-8 0,-1 1-4 16,2-1-13-16,2 1-45 0,-3 3 2 0,2 1 12 15,-3 1 15-15,1 1 4 0,-1 1-16 0,-5 3-30 16,1 4-10-16,2 0-15 0,-2 1 3 0,0 1-7 16,3 1 2-16,1 1 8 0,0 0-6 0,3 0 1 15,2-4-5-15,3 1-6 0,0-4-9 0,0-1-46 16,8-3-43-16,3 0-68 0,0-5-67 0,0 0-34 15,3 0-66-15,4-4 29 0</inkml:trace>
  <inkml:trace contextRef="#ctx0" brushRef="#br0" timeOffset="33942.8">8560 9169 163 0,'0'0'7'0,"0"0"-2"0,0 0 21 15,0 0 22-15,0 7 13 0,0-3-2 0,0 0-19 16,0-4-26-16,0 2-16 0,-4081 1-1 0,8162 0-1 15,-4081-1 4-15,0 0-3 0,0-1 5 0,0 0 3 16,0 0-2-16,0 1 10 0,-5 0 11 0,2 1 6 16,1-3 26-16,-1 3 10 0,-2-1-8 0,2-2-6 15,-2 0-15-15,-1 0-15 0,1 0 5 16,1 0-1-16,1-5-4 0,-2 5 2 0,1-3 8 0,1 3-2 16,-3 0-1-16,3 0-10 0,-2 0-11 15,2 0-8-15,-2 0-2 0,2 0 5 0,1 3-1 16,-1 1 0-16,0-3-2 0,0 3 2 0,3-1 0 15,-3-3 7-15,3 3 6 0,0-2 4 0,0 0 2 16,0-1 2-16,0 3 5 0,0-2 3 0,0-1 13 16,0 1 4-16,0-1-7 0,0 2-5 0,0-2-20 15,6 2-4-15,0-2-10 0,2 0 8 0,2 0-6 16,2 0 1-16,3 0 3 0,0 0 0 0,0 0-2 16,2 0-4-16,-1 0 8 0,0 0-20 15,-3 0 10-15,4 0 2 0,-4 0-6 0,1 3 6 0,-2-3 2 16,-2 0-8-16,2 0 6 0,-4 0-2 15,-1 0-4-15,-2 0-6 0,2 0 4 0,-4 0 2 16,-1 0 4-16,1 0 10 0,-1 0-12 0,1 0-6 16,-1 0-6-16,-2 0-19 0,5 0-23 0,-2-3 2 15,0-1-13-15,3 3-12 0,-3 0 0 0,2-2-42 16,3 2-39-16,0 1-43 0,2 0-5 0</inkml:trace>
  <inkml:trace contextRef="#ctx0" brushRef="#br0" timeOffset="34309.43">8572 9383 406 0,'-3'0'3'0,"1"0"4"0,2 0 16 16,0 0 41-16,0 0 20 0,0 0 19 16,0 0 4-16,0 0-9 0,0 0-10 0,0-3-19 15,0 3-12-15,0-3-29 0,0 3 7 0,5 0 7 16,3 0 6-16,0 0 1 0,2 0-8 0,1 0-22 15,3 0-7-15,-3 0-14 0,4 0-16 0,0 0 17 16,1 0-17-16,4 0 8 0,-1 5 32 0,-4-5-20 16,3 0 15-16,-1 0-1 0,-1 0-88 0,-1-6-5 15,-1 1-73-15,-1-1-71 0,-1 2-30 0,4 4-14 16</inkml:trace>
  <inkml:trace contextRef="#ctx0" brushRef="#br0" timeOffset="34732.91">9361 9232 1085 0,'-4'0'-8'0,"2"0"6"0,2 0 11 15,0 0 23-15,0 0 51 0,8 0 26 0,3 0 2 16,2 0-11-16,2 0-32 0,4-4-26 0,3 4-18 16,1-2-7-16,3 2-15 0,1-4-4 0,2 4 4 15,1 0 0-15,0 0 2 0,0 0-4 16,0 0 0-16,-3 0 0 0,-3 5 0 0,-2-4-2 0,-2 3-23 16,-4-4-23-16,-4 3-54 0,0-1-47 15,-4-1-37-15,-1-1-53 0,-2 0 7 0,-2 0-16 16,-3 0 40-16</inkml:trace>
  <inkml:trace contextRef="#ctx0" brushRef="#br0" timeOffset="34971.89">9604 9076 441 0,'-3'-3'3'0,"3"3"4"15,0 0 31-15,0 0 35 0,0 0 21 0,0 0 37 16,0 5 2-16,0-1-30 0,0 2-11 0,0 0-14 15,0 2-2-15,0 0-24 0,0 0-4 16,0 0-20-16,0 0-24 0,0 1 19 0,0 1-3 16,0 0-6-16,0 1-10 0,0 1 6 0,0 1-8 15,0-1-2-15,0 3 8 0,0-3-3 0,0 1 3 16,0 0 2-16,0-1-8 0,0 0-4 0,0 1-39 16,0-4-49-16,7 0-39 0,-2 2-65 0,1-2-27 15,1-4-25-15,2-1 2 0</inkml:trace>
  <inkml:trace contextRef="#ctx0" brushRef="#br0" timeOffset="35403.2899">10044 9105 1191 0,'0'-1'13'0,"0"-1"-5"0,0 1 0 16,0 1 17-16,0 0 6 0,0 0 23 0,6 0 21 16,0 0-4-16,-2 0-6 0,4 0-7 0,-3 0-20 15,2 0-3-15,-2 0-15 0,0 0-6 0,1 5 2 16,1 0-10-16,0 3 7 0,1 1-3 0,0-1-8 16,0 4 10-16,1-3-4 0,1 3 8 0,-3-1 3 15,2 1-11-15,0 0-6 0,-2-1-4 16,-2 1 6-16,3-2-4 0,-3 2 8 0,0-4-5 15,0 1-3-15,-2-2 4 0,1-1-4 0,0 0 10 16,-2-1 17-16,1-2 35 0,-2 1 26 0,2-3 27 16,-3 3 13-16,0-3 27 0,0 1-21 0,0-2-32 15,0 0-31-15,0 0-55 0,0-4-5 0,5-4-2 16,0 1-4-16,2-1 4 0,-1-2 4 0,3 1-4 16,-3-1 2-16,1-2-6 0,-1 3-10 0,-1-1-1 15,3 1 3-15,-4 1-6 0,3-1-2 0,-2 2-5 16,1 1-15-16,-1 1-71 0,-1 0-50 15,-1 3-41-15,1-2-28 0,-1 1 5 0,3 0-19 16,-2-1-14-16,3 2-30 0,-1-2-7 0,3 0-11 16,0-3 58-16</inkml:trace>
  <inkml:trace contextRef="#ctx0" brushRef="#br0" timeOffset="35776.44">10423 9257 612 0,'-3'3'9'0,"3"-2"11"0,0 2 18 15,0-3 16-15,0 2 19 0,0-1 3 16,6 1-13-16,-1 1-20 0,0-1-26 0,6 0-10 16,-1 0-7-16,1-1 4 0,4-1-2 0,1 0-2 15,3 0-4-15,2 0 10 0,-1 0-14 0,1-5-1 16,1 2-11-16,0 0-14 0,-4-1 14 0,2 1 3 15,-2 1 10-15,-3-2 1 0,-4 0 21 0,-3 2 22 16,0-3 14-16,-5 1 9 0,-3 1-23 0,0-2-24 16,0 1-9-16,-11-1 10 0,3 0 14 0,-6 2 23 15,0-1 14-15,-2-1-18 0,0 3 11 16,0-1-15-16,-2 3-3 0,0 0 9 0,2 0-13 0,1 0 4 16,0 8 0-16,0 1 0 0,3 0-11 15,-1 1-9-15,1 2-14 0,3 0 14 0,0 0-3 16,-1 1-1-16,5-1 6 0,0 0-17 0,4 2 3 15,1-2-2-15,0 0-6 0,4 0-45 0,6-1-42 16,2-2-83-16,4 1-71 0,3-1-65 0,3-2-62 16</inkml:trace>
  <inkml:trace contextRef="#ctx0" brushRef="#br0" timeOffset="37131.84">6135 10438 392 0,'0'0'5'0,"0"0"5"16,0 0 3-16,0-3 9 0,0 3 32 0,0 0 10 16,0 0 21-16,0 0 1 0,0 0-23 0,0 4-5 15,-6 1-4-15,6-2 2 0,-5 0 0 0,3 2-11 16,2-1-9-16,0-2-20 0,-3 1-5 0,3 0-1 16,0-1 3-16,0 2 10 0,0-1 17 0,0 1 22 15,0 0-7-15,0 1-22 0,0-1-10 0,0 1 3 16,0 0-4-16,0 2 21 0,0-2-18 0,0 2-19 15,0 3 2-15,0 0 2 0,0-1 0 16,0 4-2-16,0 1 0 0,0-2-8 0,0 2-4 16,0-1 2-16,-5-4 6 0,-1 4 14 0,1 0 0 15,1-2 0-15,2-2-8 0,1-1-12 0,-3 1 6 16,4-2-6-16,-1-2 4 0,-1 0 0 0,2-1 4 16,-1-1-2-16,1-2-4 0,0 2 2 15,0-3-2-15,0 0 6 0,0 0-2 0,0 0 4 0,0 0-4 16,4 0-6-16,1 0 6 0,1 0-8 0,-1 0 2 15,1 0 2-15,-1 0 0 0,3 0-2 0,3 0 4 16,0 0 2-16,-1 0-4 0,4-4 5 0,0 4-7 16,2 0 0-16,0-3 6 0,3 1-2 15,-2-1 4-15,2-1-4 0,0 1-6 0,0-1-4 16,0 2 8-16,-2-1-11 0,-1 0 9 0,-2 1-8 16,-1 0-20-16,-2-3 8 0,-2 2-12 0,-2 1-16 15,-1-1-5-15,-2 1-35 0,-3 2-5 0,-1 0-9 16,0 0-22-16,0 0 19 0,0 0-26 0,-5 0 4 15,-1 0 6-15,1 0-22 0,2-7-5 0</inkml:trace>
  <inkml:trace contextRef="#ctx0" brushRef="#br0" timeOffset="37449.28">6156 10585 441 0,'-3'0'16'16,"1"0"23"-16,0-7 18 0,2 2 11 0,0 5-1 15,0 0-9-15,0 0-3 0,0 0 4 0,0 0 10 16,0 0-15-16,0 4-5 0,0-4-19 0,0 0-13 16,7 0-2-16,-1 0-4 0,2 0 4 0,0 0-13 15,1 0 2-15,-1 0 0 0,2 0-8 0,-1 0 6 16,2 0 0-16,-1 0-2 0,2 0 0 15,-1 0 4-15,0 0-4 0,1 0 0 0,0 0 2 16,-4 0-2-16,2 0 4 0,-1 0-4 0,-4 0 6 16,1 0-5-16,-2 0-3 0,0 0 2 0,-1 0-2 15,-1 0-7-15,1 2-38 0,-2-1-32 0,1-1-35 16,-1 0-47-16,-1 0 6 0,2-3-18 0,-2-2 2 16</inkml:trace>
  <inkml:trace contextRef="#ctx0" brushRef="#br0" timeOffset="37679.5">6135 10438 533 0,'-6'-3'21'0,"-1"3"22"0,4-5 2 15,0 2 22-15,1-1-8 0,2 4 1 0,-3 0 24 16,0 0-8-16,1 0-16 0,2 0-18 0,0 5-31 15,0 0-18-15,8-5 7 0,0 2-8 0,5 1 6 16,1-2 8-16,2 0-6 0,0 1-2 0,3 0-7 16,-2-2-31-16,1 2-35 0,2-2-19 0,-2 0-61 15,-1 0-21-15,0-6-13 0,1 1 14 0</inkml:trace>
  <inkml:trace contextRef="#ctx0" brushRef="#br0" timeOffset="38141.2299">6721 10515 526 0,'4'0'10'15,"-3"0"3"-15,2 2 23 0,-3-2 11 0,2 0 23 16,-2 0 39-16,0 5 2 0,0 0 7 0,0 0-3 15,0-5-26-15,0 5-26 0,0 0-11 0,0-5-36 16,0 0 13-16,0 0 13 0,0 0-4 0,0-5 13 16,0 5-11-16,5-3 10 0,2 3 11 15,0 0-5-15,0 0-7 0,4 0-22 0,1 0-13 0,-1 0-5 16,1 5-7-16,2-5-2 0,2 3 2 16,1-3-4-16,0 2 4 0,0 1-2 0,2-2-2 15,-1 1 4-15,2-1-6 0,-3-1 4 0,1 0 0 16,-1 3 0-16,-3-2-3 0,-1-1-33 0,-2 0-43 15,-1 0-50-15,-1 0-77 0,-4 0-50 0,-2 0-56 16,0 0-21-16</inkml:trace>
  <inkml:trace contextRef="#ctx0" brushRef="#br0" timeOffset="38674.28">7423 10471 706 0,'-5'2'1'0,"1"1"1"0,0-3 0 0,0 4 0 16,4-4 9-16,0 0 14 0,0 0 25 0,0 9 20 15,0-2 18-15,0-1-17 0,0 2-19 0,-5-1-6 16,5 1-29-16,0 2 16 0,0 1 3 0,-5-1 7 16,2 2 3-16,-1-1-9 0,3 0-6 0,0 3-9 15,-1-1-1-15,1-4 11 0,1 3 4 0,0-3-17 16,0-1 3-16,0 0-20 0,0-2-10 0,0-1 8 15,0 0-4-15,0 0 4 0,0 0 2 0,0-2 10 16,0 1 8-16,0 0 12 0,0-3 8 0,0 2 0 16,0-1-14-16,0 0-7 0,0-1-13 0,5 0-16 15,1 0 0-15,0-1 4 0,5 0 6 16,0 0 8-16,2 0-2 0,1 0 4 0,1 0-8 16,3 0-2-16,-1-3 2 0,0 3-6 0,0 0 4 15,-1 0 2-15,-1 0 4 0,0 0-12 0,2 0 0 16,-4 0 0-16,1 0 0 0,-3 0 6 0,-1 0-4 15,-5 0-25-15,2 0-23 0,-2 0-39 0,-2 0-25 16,-3 0-1-16,0 0 7 0,0 0-1 0,0 0-5 16,0 0-18-16,0 0-21 0,0 0 1 0,0 0 8 15,0-8 2-15</inkml:trace>
  <inkml:trace contextRef="#ctx0" brushRef="#br0" timeOffset="38959.9">7465 10599 598 0,'-2'0'18'0,"2"0"9"0,0 0 22 0,0 0 27 16,0 0 22-16,0 0 3 0,0 0 10 0,7 0-3 15,0 0-19-15,-1 0-16 0,2 0-28 0,3 0-27 16,-3 0-22-16,3 0-12 0,2 0 8 0,-2 0 6 15,0 0 2-15,0 0 23 0,0 0-17 16,-1 5-8-16,1-5 4 0,-2 5-7 0,-1-2 9 16,0-1 2-16,-2-2-6 0,2 3-4 0,-1-2 2 15,-4 0 0-15,3 1 6 0,-3-2-10 0,0 0-64 16,-3 0-32-16,0 0-50 0,0 0-30 0,0 0 0 16,2-7-29-16,-2 2 9 0,0-2 42 0</inkml:trace>
  <inkml:trace contextRef="#ctx0" brushRef="#br0" timeOffset="39140.89">7515 10468 554 0,'-5'-4'23'0,"2"0"15"16,0-1 0-16,3-1 17 0,0 1-17 0,0 3-2 16,0 0 20-16,0 2 14 0,9 0 3 0,-1 0-9 15,3-1-19-15,0 1-26 0,2 0-14 0,4 0-5 16,-1 0 4-16,3 0-6 0,2 5 8 0,-2-2-4 15,1 1-13-15,1 1-51 0,-2 0-61 0,0-2-84 16,1-3-62-16</inkml:trace>
  <inkml:trace contextRef="#ctx0" brushRef="#br0" timeOffset="39583.07">7807 10639 605 0,'-3'4'0'0,"-1"0"0"0,0 1-6 0,4-5 13 16,0 0 26-16,0 6 18 0,0 1 29 0,0-1 9 16,0-1-6-16,0 1-17 0,0 1-25 0,0-2-20 15,0 1-20-15,0-5-5 0,11 3 0 0,-3-3 4 16,4 1 2-16,1-2 6 0,0 0 2 0,3 0-9 15,-2 0-3-15,3 0 4 0,0 0-9 16,1-7 1-16,-2 4 0 0,0-1-11 0,-2-1-13 16,2 1-6-16,-2-2-10 0,-1-1 10 0,-5 0 10 15,1 0 1-15,-1-3 12 0,-5 4-13 0,-3-2 13 16,0 0 8-16,0 1-8 0,-9 2 15 0,1-2 1 16,0 2 6-16,-3 0 17 0,-3 2 5 0,1-1 14 15,-1 3 5-15,1 1 3 0,1 0-12 16,1 0 2-16,-1 0-10 0,2 7 3 0,2 1 18 0,0 0 0 15,4-1 4-15,-2 0-6 0,3 3-34 0,0-3-14 16,1 3 0-16,2-3-10 0,0 1 20 0,0 0-10 16,5 2-6-16,1 1-6 0,-3-2 8 0,1 3-2 15,0 0 6-15,0 4-8 0,-2-3-22 16,0 1-26-16,-2-1-42 0,0-1-46 0,0 0-58 16,0-1-21-16,0-5-35 0,-4 1 54 0</inkml:trace>
  <inkml:trace contextRef="#ctx0" brushRef="#br0" timeOffset="40258.47">6363 10934 692 0,'-4'0'5'0,"0"0"-3"0,2 0 5 0,2 0 11 0,0 0 11 16,0 0 21-16,0 0 24 0,0 0 6 0,0 0-3 15,6 0-21-15,-1 0-22 0,2 0-21 0,0 5-5 16,3-2 11-16,3-2 8 0,2 2-4 16,4-1 2-16,5 0-7 0,1 1-16 0,4-1 4 15,4-2-8-15,4 3-4 0,5-1 4 0,2-2-6 16,4 3-4-16,8-2 3 0,-3 0-22 0,5-1 4 15,1 0-9-15,1 0-2 0,-2 0 13 0,2 0-3 16,-3-5-10-16,-3 0-16 0,-3 2-5 0,-2-1 3 16,-5-1 19-16,-3 1 26 0,-6 1 11 0,-5 0 11 15,-5-1-5-15,-4 0-1 0,-4 0-3 0,-6 0 7 16,0 1 0-16,-3 1-3 0,-5 1-1 16,-1 0-16-16,1 0 11 0,-3 0-4 0,0 0 1 15,0 1 1-15,0-1-9 0,0-1-3 0,0 0-21 16,3 1-11-16,-3-1-26 0,2 0-16 0,-1-1 18 15,2-1-30-15,-3 3 18 0,3-3-21 0</inkml:trace>
  <inkml:trace contextRef="#ctx0" brushRef="#br0" timeOffset="40574.3">7078 11126 477 0,'-9'7'5'0,"3"-1"0"0,1-2 3 0,2 0-1 16,3 0 19-16,0 0 26 0,0 1 13 0,0 2 27 16,0-2 6-16,0 3-13 0,0-3-11 0,0 4-25 15,0 1-32-15,0 0-6 0,0 2-11 16,0-1 11-16,0-1 3 0,3 3-7 0,0-2-1 0,1 0-8 15,-3 0 4-15,2 0 0 0,-1 2 0 0,0-4 0 16,-2 0-10-16,0 2-1 0,0-3 9 0,0 0-6 16,0 1 10-16,0-1 3 0,0-3-7 0,0 0-7 15,0-1-22-15,0 1-47 0,0-2-28 16,0 0-55-16,0-3-28 0,0 0-6 0,5 0 22 16</inkml:trace>
  <inkml:trace contextRef="#ctx0" brushRef="#br0" timeOffset="40968.1199">7380 11162 1100 0,'-9'0'-4'16,"4"0"6"-16,-3 0-12 0,2 0 12 0,-2 0-4 15,2 0 4-15,1 0 13 0,-3 0-11 0,2 0 5 16,0 6-3-16,-1-2-8 0,-1 0 4 0,4 3-2 16,-6-1-8-16,4 1 6 0,-3-1-1 0,3 3 4 15,-3 1 1-15,3-1 4 0,-3 0 0 0,-1 0-4 16,1 1 4-16,-3-2-8 0,1 1-2 0,-5-1 6 16,2-2-4-16,0 1 8 0,1-2 13 0,-1-2 15 15,3 1 13-15,1-2 10 0,1 0-28 0,6-2 9 16,3 0 15-16,0 0-22 0,0 0 18 0,8-7-25 15,1 3-24-15,1 0-4 0,-2 3 10 0,3 1-8 16,-2 0-2-16,1 0 8 0,1 0-10 16,3 0 4-16,0 0-4 0,0 0 0 0,-1 5-13 15,2-2-25-15,0 1-11 0,-2 1-36 0,-5 0 6 16,-2 0-1-16,2 2-16 0,-2-2 18 0,-3-1-12 16,2 0-2-16,0 0-6 0,3-1-12 0,1-3-20 15,2 2-14-15</inkml:trace>
  <inkml:trace contextRef="#ctx0" brushRef="#br0" timeOffset="41352.61">7676 11238 772 0,'-1'0'3'0,"-2"-5"-1"15,-1 5 7-15,4-4 23 0,-3 4 34 0,0 0 16 16,1-3 41-16,2 2 1 0,0 1-37 0,0-3-8 15,5 2-47-15,5-1-23 0,0 0-5 0,2 2-8 16,1-3 8-16,5 3-10 0,1 0 10 0,-1 0-2 16,1 0-10-16,1 0 10 0,-1 0-5 0,-1 0-3 15,2 0 6-15,-1 0-6 0,-2 0-2 0,-3 0-10 16,-2 4-46-16,0-1-11 0,-6-3-53 0,0 0-13 16,-3 0 16-16,-2 0-28 0,-1 0 34 0,0 0-23 15,0 0 13-15,-8-7 18 0,2 3 11 0</inkml:trace>
  <inkml:trace contextRef="#ctx0" brushRef="#br0" timeOffset="41527.88">7818 11192 371 0,'-9'0'22'0,"-2"0"32"0,3 0 31 16,2 5 32-16,-1-1 8 0,-2 2 14 0,3-1 0 15,-1 2-6-15,1 0 2 0,-3 1-40 0,4 1-18 16,0-2-12-16,-4 3-11 0,5-1 15 0,-3 3-10 16,3-1-9-16,-2 1-17 0,0 2-14 0,-3 3-11 15,4-5 6-15,1 5-3 0,0-2-7 0,0-1 7 16,1-2-16-16,0 0-3 0,1-2 8 0,2 0-16 15,0-1-54-15,0-4-38 0,0 0-77 0,0 1-60 16,0-4-36-16,0 2-43 0,0-4 38 0</inkml:trace>
  <inkml:trace contextRef="#ctx0" brushRef="#br0" timeOffset="41999.17">8372 10444 994 0,'0'0'7'0,"0"3"-7"0,0-3 4 0,0 0 9 15,0 0 18-15,0 0 31 0,0 0 38 0,6 0 7 16,-1 0-12-16,3 0-19 0,-4 0-44 0,3 0-12 15,-1 7-14-15,0-1-6 0,2 1 6 0,-1 2-8 16,-1 3 0-16,0 2 6 0,0 3 2 16,0 0 28-16,-2 3 16 0,1 3 7 0,1-1-8 15,-3 3-19-15,-1 2-17 0,-1 2-11 0,-1 0-1 16,0 3 1-16,0 1 2 0,0 1-6 0,0 4 7 16,-11-1-3-16,1 3-2 0,1-2-12 0,-2-1-45 15,-3-2-10-15,-2-2-41 0,0-1 0 0,-4 0 1 16,1-2-66-16,2-4-4 0,-5-3-50 0,0-3-19 15,-2-1 31-15</inkml:trace>
  <inkml:trace contextRef="#ctx0" brushRef="#br0" timeOffset="42673.14">5764 10207 406 0,'0'6'7'0,"0"-2"15"15,0 1 50-15,0 2 25 0,0 0 22 0,0 3 26 16,-8 0-35-16,3 6 9 0,5 0 13 16,-8 1-32-16,8 3-4 0,0-2-26 0,0 6-50 15,0 0-8-15,0 3-4 0,0 1-4 0,0 2 12 16,0 4 4-16,-8-2-2 0,2 4-4 0,-1 0-10 15,1-2-4-15,1 3-6 0,-1-1 4 0,3 0 6 16,2-1-4-16,1-3 0 0,0-1-16 0,0-1-26 16,4-3-62-16,4-3-70 0,0-2-60 0,3-5-65 15,3-3 1-15</inkml:trace>
  <inkml:trace contextRef="#ctx0" brushRef="#br0" timeOffset="44128.2599">8847 10550 378 0,'0'4'5'0,"0"1"9"0,4-5 0 16,0 4 16-16,-4 0 23 0,0-3 8 16,0 3 12-16,0-4 7 0,0 0-20 0,0 0-1 15,0 0 7-15,-6 0-4 0,1-4 9 0,2 0-12 16,1 0-6-16,-3 0 14 0,4-1 3 0,0 5-7 16,1-1 4-16,0 1-24 0,0 0-15 0,7 0 13 15,-2 0-11-15,0 5 2 0,1 1-4 0,3 0 4 16,-2-2-6-16,-1-2-10 0,2 2 7 0,3-2-13 15,0-1-2-15,2-1 1 0,1 3-7 0,-1-1 0 16,3-2-2-16,-2 0 6 0,3 0-2 16,-2 0-4-16,0 0 2 0,-2 3 0 0,3-3-8 15,-2 0 6-15,-1 0-2 0,-1 0 0 0,-2 0 4 16,-1 0-4-16,1 0 2 0,-5 0-6 0,1 0-1 16,-1 0-1-16,-1 0-26 0,-2 0-25 0,-1 0-14 15,-1 0-27-15,0-8-21 0,0 3 11 0,0 1-31 16,0 1 0-16,0 3 15 0,0 0-17 0,-7 0 2 15,7 0-7-15,0 0-3 0</inkml:trace>
  <inkml:trace contextRef="#ctx0" brushRef="#br0" timeOffset="44429.9">8868 10725 287 0,'-4'3'7'0,"0"-1"28"0,3-2 0 16,1 3 23-16,0-1 12 0,0-2 4 0,0 0 5 16,0 3-7-16,0-2-15 0,5 0-19 0,0 1-3 15,0 0-19-15,2 0 7 0,1-1-14 0,2 1 2 16,0-1 4-16,3 0-11 0,2 0 3 0,-2 3-2 15,5-2 1-15,-4-1-1 0,2 0-1 16,-2 0 2-16,3 0-4 0,-2 1 7 0,0-2-7 16,0 3-9-16,-1-3-6 0,0 0-23 0,-2 0-34 15,0 0-51-15,3 0-72 0,-4 0-18 0</inkml:trace>
  <inkml:trace contextRef="#ctx0" brushRef="#br0" timeOffset="45092.05">9527 10647 728 0,'0'0'9'16,"0"0"-15"-16,-3 0 12 0,3 0 10 0,0 0 10 15,0 0 48-15,0 0 17 0,0 0-1 0,0 0-7 16,0-4-22-16,0-1-13 0,7 0-6 0,-2-2-7 16,0 6-19-16,0-2-16 0,2 2 1 15,-1-1 7-15,3 2 21 0,1 0 29 0,1 0-9 0,1 7 0 16,-2 0-23-16,4-2-20 0,-1 0 0 0,1-1-12 15,2 1 4-15,-2-2-2 0,2 2 2 0,3-5-4 16,-2 3 8-16,0-2-2 0,0 0-10 0,1-1 6 16,-2 2 0-16,0-2-4 0,-2 0 8 0,0 0 2 15,-4 0-24-15,-2 0-19 0,0 0-39 16,-4-7-26-16,-4 2 5 0,2 5-9 0,-2-3 7 16,0 3-10-16,0 0-31 0,0 0-29 0,0 0-15 15,0 0 30-15</inkml:trace>
  <inkml:trace contextRef="#ctx0" brushRef="#br0" timeOffset="45410.95">9761 10551 420 0,'-5'0'3'0,"2"0"1"0,-2 0 3 15,1 0 1-15,4 0 22 0,-2 0 35 0,2 0 14 16,0 0 26-16,0 0 1 0,0 0-23 0,0 0-8 16,0 0-21-16,0 0-18 0,0 0-6 0,0-3 6 15,0 2 20-15,0 1 14 0,0 0 0 0,0 0 12 16,0 7-25-16,0 2-16 0,0 0-5 0,0 2-24 16,0 0 2-16,-4 2-2 0,0 1-2 0,1-1 4 15,0 0 4-15,-2 0-8 0,1-4 2 0,-1 2-9 16,-1-2-3-16,4-1 2 0,-1 0 2 15,1-2-2-15,-1 1-4 0,3-2 4 0,-2 2-17 16,2-2-23-16,0 2-74 0,0-2-41 0,0 0-52 0,0 2-39 16,0-4-2-16,0 2-19 0</inkml:trace>
  <inkml:trace contextRef="#ctx0" brushRef="#br0" timeOffset="46279.84">10428 10633 713 0,'0'0'-2'0,"3"0"-3"0,-3 0 1 0,0 0-1 16,2 0 16-16,-2 0 27 0,0-7 34 0,0 7 28 15,0-5-9-15,0 1-19 0,0-1-35 0,0 2-27 16,0 1 3-16,-5-1 8 0,5 3 10 0,0 0-2 16,0 0-4-16,0 0 0 0,-3 6 4 0,3 1 14 15,-5-2 6-15,3 4-6 0,-2 2-9 0,-1 0-15 16,-3 1-11-16,2-1 4 0,-4 2-5 0,-1-1 3 16,0-2 0-16,-2 0-5 0,1-3-3 0,-1 0 8 15,-2-2 2-15,5 2-10 0,-4-3 6 0,1 1-2 16,0-3-12-16,1-1 6 0,2 0-6 0,-4-1 0 15,0 0 8-15,4 0-6 0,0 0 6 0,0-6 0 16,3 1-4-16,-2 0 4 0,4 1 4 16,2 2-6-16,0-1 0 0,3-2 6 0,0 2-12 15,0-1 0-15,7 3 6 0,1-3-4 0,1 3 0 16,-1-2 6-16,1 0-2 0,2 2 0 0,-1-1 4 16,1-1-8-16,1 2 4 0,-4-2-8 0,2 3 6 15,1 0 8-15,-3 0-6 0,1 0 6 0,-4 0 0 16,4 0-12-16,-2 0 12 0,-2 0-2 0,4 0-4 15,-3 7 0-15,0-4-4 0,1 0-6 0,-2 1 8 16,1-1 4-16,0-1-10 0,2 3 14 0,-1-3-12 16,-1 3 4-16,3 0 8 0,-1-2-14 15,0 1 10-15,0 0 0 0,1 1 0 0,-1-2 6 16,2 0-8-16,1 2 0 0,-1-3-6 0,-1 1 2 16,3-2 2-16,-2 1 2 0,0-1-2 0,0-1 4 15,0 0 2-15,0 0-2 0,-1 0 4 0,-1 0-4 16,0 0-4-16,-2-3-2 0,4-1 0 0,-4 2 6 15,-1-1-2-15,1-1 4 0,-1 1 2 0,-2-2-4 16,3 0 0-16,-1 2-2 0,-3-1-2 0,1 2 2 16,-2-1 6-16,0-2-4 0,-1 3 0 0,3-3-4 15,-3 5-2-15,0-5 4 0,0 5 0 16,0-4 10-16,0 1 2 0,-5 1 12 0,0-2 12 0,0 0-5 16,-1 0 3-16,2-1-1 0,-3 0-1 0,2 0-7 15,-1 0-7-15,3 2-10 0,-5 1-4 16,3-1-1-16,2 1 5 0,-2 0 0 0,2 2-8 15,-2 0 4-15,2 0-16 0,-3 0-43 0,1 0-26 16,0 0-88-16,-4 0-61 0,2 0-49 0,-3 0-89 16,2 0 74-16</inkml:trace>
  <inkml:trace contextRef="#ctx0" brushRef="#br0" timeOffset="47667.97">3574 12651 1199 0,'-6'0'-6'0,"0"0"2"0,1 0-4 0,-3 0 1 16,2 0 7-16,-1 0 3 0,1 0 15 0,3 0 42 16,-3 0 12-16,6 0 4 0,0 0 5 15,0 0-48-15,0 0-5 0,0 6-18 0,6-6-18 16,-3 2 8-16,3 2-6 0,-4-3 10 0,-2 1 12 16,0-2 2-16,0 2 10 0,0-2 0 0,0 3-10 15,0-3-3-15,0 0-13 0,0 3-4 0,0-3 2 16,0 1 2-16,0-1 0 0,0 0 6 0,0 0 0 15,0 1-2-15,0-1 0 0,0 0-4 0,0 0-2 16,0 0-10-16,0 0-31 0,0 0-64 0,0 0-42 16,0 0-70-16,0 0-54 0,0 0-19 0,-5 0 13 15</inkml:trace>
  <inkml:trace contextRef="#ctx0" brushRef="#br0" timeOffset="48028.2299">3146 12804 706 0,'-3'0'3'15,"0"0"5"-15,1 0 15 0,0 0 14 0,2 0 22 0,0 0 32 16,0 0-7-16,0 0 28 0,7 0-1 16,-1 0-40-16,5 0 11 0,2 0-27 0,-2 4-33 15,5-3 6-15,-3 2-20 0,2-3-11 16,-4 0 11-16,3 0-4 0,-4 0-2 0,-4 1-4 0,1 0 2 16,0-1 0-16,-3 0 4 0,0 0 0 0,0 0 2 15,0 0 2-15,0 0 0 0,-1 0-8 16,0 0-6-16,1 0-2 0,1 0 4 0,-2 0 0 15,1 0-14-15,-1 0-33 0,0 0-50 0,-3 0-42 0,2-5-38 16,1 5-24-16,0-5-14 0,5 5-6 0,-2-3 45 16</inkml:trace>
  <inkml:trace contextRef="#ctx0" brushRef="#br0" timeOffset="48356.88">3926 12901 1488 0,'2'-5'2'0,"-2"0"0"0,0 1 6 0,0-1-3 15,0 5 7-15,0 0 46 0,0 0 42 0,0 0 27 16,0 0 31-16,0 0-4 0,0 0-13 0,0-6-19 16,0 6-39-16,0-2-46 0,0 2-33 0,0-3-23 15,0 3 1-15,0 0 7 0,0 0-4 0,0 0 24 16,0 0-12-16,0 0-8 0,0 0 5 0,0 0-40 16,0 0-36-16,0 0-43 0,0 0-70 0,0 0-53 15,0 0-40-15,0 0-65 0,0 0-53 0,0 0 83 16</inkml:trace>
  <inkml:trace contextRef="#ctx0" brushRef="#br0" timeOffset="49031.87">4978 12463 584 0,'-6'-3'-4'0,"-1"-2"0"0,1 0 4 16,-1 1 0-16,2 1 4 0,-3-1 7 0,1 3 14 16,1-3 12-16,-2 4 27 0,2-1-2 0,-1 0-11 15,-1 1-14-15,0 0-18 0,1 0-12 0,0 0-1 16,1 0 1-16,-1 6 0 0,0-1 3 0,1-2-5 16,2 5 1-16,-2-2-1 0,4 0 14 0,-3 0 11 15,0 4 4-15,-3-1-2 0,4 1-9 0,1 1-12 16,-2 1-2-16,2 0-1 0,-3 2-6 0,1 0 17 15,0 2 21-15,2 0 3 0,-3 3 3 16,4-1-19-16,-1 0-18 0,0 2-7 0,-2-1 14 16,2 0-11-16,-2 1 5 0,2-3 4 0,-3 2-10 15,3 0 33-15,-4 1-7 0,3 2-1 0,-1-1-1 16,-1 2-26-16,1 0-4 0,-2-1 8 0,2 0-4 16,1-1 4-16,-1 0-4 0,1-3-6 0,2-3 0 15,-1 2-2-15,1-2 0 0,0-4-28 16,2 2-1-16,-1-6-24 0,-2 1-12 0,-1-2 9 0,0-3 8 15,1 0-1-15,0-2-18 0,1 0-9 0,-1-1-26 16,3 0-18-16,0 0 13 0,0 0-12 0,0 0-12 16,0 0 11-16</inkml:trace>
  <inkml:trace contextRef="#ctx0" brushRef="#br0" timeOffset="49321.06">4467 12884 750 0,'7'-5'-6'0,"-1"2"4"16,2-3-7-16,2 2 2 0,5-3 9 0,-1 1 16 15,1 3 35-15,0 0 33 0,1 3 9 16,0 0-13-16,2 0-20 0,0 0-25 0,3 0-13 15,-2 0-5-15,0 0-15 0,2 0-2 0,2 3-6 16,-2-3 4-16,4 3 0 0,0-2-4 0,-5 0 6 16,5 2-9-16,-2-2 3 0,-3 2-6 0,0-1-19 15,-1-1-24-15,-2 0-51 0,0-1-30 0,1 0-34 16,-1 0-37-16,1 0 21 0,-2 0 27 0</inkml:trace>
  <inkml:trace contextRef="#ctx0" brushRef="#br0" timeOffset="49759.9">5361 12632 699 0,'-2'2'-2'0,"0"1"2"0,2-1 9 15,-3 1 20-15,0 0 24 0,1 1 23 0,-4 1 9 16,2 0-4-16,-1 4 21 0,-2-1-6 0,-1 3 9 16,0 2-17-16,2-1-41 0,0 1-19 0,1 1-28 15,-1 1 0-15,-2-1 1 0,3 2-1 0,1 1 4 16,0 0-4-16,1 1 0 0,-2 0 4 0,2 0 0 16,1-1 4-16,-2 2-4 0,3-5 0 15,1 3 0-15,0-2-12 0,0-5 6 0,0 2-8 16,0-1-29-16,0-1-28 0,0-3-45 0,0-2-43 15,5-2-22-15,-1-1-20 0,2-1-42 0,-1 0 22 16</inkml:trace>
  <inkml:trace contextRef="#ctx0" brushRef="#br0" timeOffset="50243.6199">5537 12797 591 0,'0'-5'8'0,"0"0"7"0,0 5 13 16,0-4 14-16,0-2 14 0,0 1 18 0,0 4 9 16,0 1 4-16,0 0-21 0,0 0 12 0,0 0-9 15,0 0-11-15,5 4 8 0,-3 3-35 0,0-2-20 16,-1-1-5-16,-1 1-12 0,3 0 4 0,-3 2 26 15,0-1 11-15,0 1 5 0,0 2-7 0,0-2-21 16,0 3-10-16,0-3-6 0,0 1 6 0,0 1 0 16,0-1 2-16,-3-3 2 0,3 4 0 0,0-3-2 15,0-1-2-15,0-1-4 0,0-1-4 0,0-1 4 16,0 2 2-16,3-3 0 0,-3 2 8 16,5-2-8-16,-1-1-6 0,1 0 0 0,0 3 0 15,3-3 6-15,-1 0 4 0,-2 0 2 0,2 0-6 16,1 0 0-16,-2 0-4 0,2 0 4 0,-2 0-2 15,1 0-4-15,1 0 10 0,1 0-6 0,1 0 4 16,-1-3 0-16,1 3-6 0,2-4 2 0,1 4-4 16,1-1 6-16,-1-1 0 0,1 0 0 0,0 1 2 15,0 0-2-15,-2 0-1 0,0 0-1 16,-1 1 2-16,0-1 0 0,-3 1 0 0,0 0 8 0,-3-3-8 16,0 3-6-16,-1 0-24 0,-4 0-6 0,0 0-46 15,0 0-19-15,-6 0-13 0,1 0-39 16,-1-4 10-16,1-1-25 0,1 2-21 0,4 3-2 15</inkml:trace>
  <inkml:trace contextRef="#ctx0" brushRef="#br0" timeOffset="50724.7899">5658 12830 490 0,'-7'0'27'0,"1"0"18"15,3 0 18-15,3 0 15 0,-2-6-7 0,1 0 6 0,-2 4 12 16,1 0-10-16,0 0-21 0,2-1-15 16,0 3-24-16,0-1-1 0,0 0 3 0,0-2-8 15,0 3-5-15,5 0-8 0,0-3 4 0,1 3-6 16,-1-1 0-16,4 0 11 0,-2 1-13 0,1 0 8 16,1 0-2-16,2 0-11 0,-3 0 12 0,0 0-6 15,1 0 3-15,0 0 0 0,-3 0-4 0,0 0-9 16,0 0-5-16,-2 0-10 0,0 0-16 15,-2 0-27-15,1 0-6 0,0 0-9 0,-1 0 1 16,2-5 18-16,-2 2-11 0,3 1 14 0,-4 0 10 16,3-1 10-16,2 2 17 0,-4 0 11 0,-1-1-2 0,-1 1 8 15,0 0-15-15,0 0-1 0,-6-1 0 16,-1 2 3-16,-1-3 21 0,1 3 6 0,2-4 1 16,-3 2 13-16,-2-1-8 0,4 1 2 0,-3 0 8 15,1-2-5-15,0 4 8 0,-3-4 32 0,1-1 9 16,-2 2 8-16,4 1 5 0,1-1-19 0,-2-1-5 15,4 2-9-15,1-1-7 0,2 0-6 0,2 3-11 16,0-2 14-16,0-1 3 0,0 1-1 0,0-1 2 16,0 1-14-16,0 0-10 0,9-2-9 0,-1 0 1 15,0 2-10-15,2-3 8 0,4 5-4 16,-1-4-2-16,1 1 8 0,0-1-14 0,0 1-18 0,2 0-36 16,1-2-42-16,1 1-43 0,2-3 0 15,-1 2-27-15,2 0 21 0,1 1 29 0</inkml:trace>
  <inkml:trace contextRef="#ctx0" brushRef="#br0" timeOffset="51125.93">6149 12651 728 0,'0'4'9'15,"0"0"11"-15,0 0 20 0,7-4 25 0,-2 0 21 16,-1 5-4-16,1-2 1 0,1 5-14 0,-1-2-15 16,1 2-2-16,-1 2-12 0,1 1-13 0,-1 4-11 15,0 2 2-15,-2-1-10 0,-1 5 7 16,-2 0 1-16,0 5-12 0,0-3 4 0,0 0 0 16,-8 1 4-16,3-2-10 0,-3-3 4 0,0-1-8 15,2-1-6-15,-1-3 0 0,-2 0-51 0,-2-3-37 16,0-4-79-16,-2-3-64 0,0-1-39 0,2 0 10 15</inkml:trace>
  <inkml:trace contextRef="#ctx0" brushRef="#br0" timeOffset="51675.71">6766 12622 1039 0,'-2'0'-10'0,"1"3"6"15,-1-3-5-15,0 2-1 0,2-2 9 0,0 0-1 0,0 0 17 16,0 0 17-16,0 0 20 0,5 0 24 0,-5 0-5 16,5 0-9-16,1 0-20 0,-4 0-28 0,1 0-8 15,0 0-4-15,1 0-2 0,3 3-14 16,2 0 4-16,-1-2 3 0,4 4 3 0,2-3 23 16,-1 1-9-16,4-1 4 0,0 2-6 0,2-3-10 15,-1 2 0-15,-2 0 0 0,5-2 0 0,-3 0 6 16,-1-1 6-16,-3 4-14 0,2-3 2 0,-4-1-2 15,0 0-10-15,-2 0 2 0,-4 0-1 0,-3 0-36 16,2 0-5-16,-3 0-4 0,-2-2-7 0,0 2 1 16,0-5-11-16,0 2-27 0,0 0-29 0,0 1-6 15,0 0-38-15,0 1 0 0</inkml:trace>
  <inkml:trace contextRef="#ctx0" brushRef="#br0" timeOffset="51996.8">6791 12818 728 0,'-5'3'1'0,"2"1"1"0,3-3 4 16,0 2 3-16,0-3 20 0,0 0 24 0,8 0 33 0,0 0 3 15,3 0 2-15,-4 0-4 0,5 0-25 0,-4 0-12 16,5 0-18-16,-1 0-28 0,-1 0-12 16,0 1 6-16,0 2-10 0,1-2 10 0,0 0 6 15,1 0-10-15,-2 0 12 0,1 0 0 16,-1 1-6-16,-1 0 9 0,2-1-1 0,-4-1-8 0,1 0 2 16,1 0 2-16,-2 0-14 0,-1 3 12 0,-2-3-8 15,-1 0-32-15,0 0-16 0,0 0-36 16,-1 0-35-16,0 0-7 0,2 0-34 0,3-6-40 0,3 6 4 15</inkml:trace>
  <inkml:trace contextRef="#ctx0" brushRef="#br0" timeOffset="52792.3">8821 11908 519 0,'0'0'0'15,"4"0"0"-15,-4-4 3 0,2 0 19 0,1 0 28 16,-3 0 19-16,0 1 24 0,0 3 27 0,0 0-18 15,0 0 7-15,0 0-4 0,0 6-34 0,0-6-13 16,-3 5-27-16,3-1-18 0,0-4 1 0,0 1 26 16,0-1 5-16,0 3-5 0,6-2-3 0,0 4-11 15,-1-1 6-15,-2 2 22 0,4 0 5 0,-6 4-8 16,-1 2-8-16,0 0-21 0,0 3-9 0,0-1-5 16,0 3 0-16,0 0-3 0,0 1-3 15,0 0 2-15,0-1 2 0,0 3 0 0,0-3 0 16,0 4-1-16,0-4-10 0,0 4 12 0,0-2-7 15,0 0 4-15,0 0-4 0,-4-1-37 0,4-2-57 16,-4 0-51-16,1-2-37 0,-2-1-43 0,-1-1 7 16,2-4-29-16,2-1-39 0,-1-2 71 0</inkml:trace>
  <inkml:trace contextRef="#ctx0" brushRef="#br0" timeOffset="53563.85">8222 12430 322 0,'-2'4'19'16,"2"1"2"-16,0-5 7 0,0 2 0 0,0-2 0 15,0 0 25-15,0 0 15 0,0 0 15 0,0 0 0 16,0 0-21-16,0 0 1 0,0 0-8 0,0 0-2 16,0 0-3-16,0 0-6 0,0 0-8 15,0 0-15-15,0 5 11 0,0-5 18 0,0 4 12 16,0-4 9-16,0 4-38 0,0-4-23 0,9 1 0 15,-2-1 2-15,1 3 29 0,0-1-9 0,7-2-9 16,-2 1-17-16,3 0-4 0,0 2-2 0,4-1 0 16,1 2 6-16,3-3-2 0,2 4 8 0,4-2-12 15,2 1 6-15,6-1-8 0,-2 1-2 0,5 0 10 16,3-2-6-16,2 2 6 0,-1-1-6 0,4-2-6 16,2 2 0-16,-2-2-4 0,2-1 8 0,2 0 1 15,-3 0-5-15,1 0 8 0,2 0-6 0,-1-5-2 16,-1 2-8-16,3-1-20 0,-4-1 0 0,1 0 10 15,-2 1 1-15,0-1 27 0,-3 2-4 16,-2 0 0-16,-4-2 8 0,3 1-12 0,-3 1 2 16,-3 1-2-16,-6-1-4 0,-1 2 4 0,-3-2 2 15,-2 1 2-15,-2-1-4 0,-4 3 8 0,-3 0-2 16,-1-3 2-16,-5 3 2 0,-1-2-8 0,-1 2 0 16,-3 0-5-16,-2 0 3 0,-3 0 2 15,4 0 2-15,-4 0-2 0,0 0 6 0,0 0-2 0,0 0-8 16,0 0 6-16,-5 0-6 0,5 0-2 15,0 0 4-15,0 0-2 0,0 0 6 0,0 0-6 0,0 0 12 16,0 0 0-16,0 0-2 0,0 0-2 0,0 0 0 16,0 0-43-16,-7 0-15 0,-1 0-14 0,3 0-33 15,-2 0-13-15,0 0-30 0,1 0-22 16,1 0-47-16,0 0 35 0</inkml:trace>
  <inkml:trace contextRef="#ctx0" brushRef="#br0" timeOffset="54224.63">8176 13029 662 0,'0'-5'2'0,"0"-3"0"0,0 8 5 0,0 0 13 16,0 0 19-16,0 0 23 0,0 0 29 15,0 0 7-15,0 0-6 0,0 0 11 0,0 0-24 0,0 5-10 16,0-1-6-16,0-4-26 0,0 0-3 16,0 0-12-16,0 0 5 0,0 0-3 0,0 0 6 15,0 0 18-15,0 0-4 0,3 0-3 0,0 7-15 16,-1-1-7-16,-1 2-1 0,1-3 8 0,-2 4 7 15,0 2-8-15,0-2-13 0,-7 3-4 0,1 3-8 16,-6 2 2-16,0 0 5 0,-1 0-9 0,-4 4 8 16,2-1-8-16,0 2 2 0,-2-3 2 0,3 0-4 15,-2-2 2-15,5 0 2 0,3-3-8 0,-3-2-21 16,3-2-52-16,0-2-21 0,3-1-45 16,2-1-21-16,-3-1 31 0,1-2-46 0,4-1 8 15,1-1-13-15,0 1-46 0,0-2 41 0</inkml:trace>
  <inkml:trace contextRef="#ctx0" brushRef="#br0" timeOffset="54659.99">8378 13201 626 0,'3'-2'7'0,"-2"-1"6"16,0 3 3-16,3 0 13 0,-4 0 12 15,4 0 19-15,-3 0 25 0,2 0 3 0,1 0-8 0,0 0 3 16,1 3-20-16,1-1-3 0,2 1 2 0,-1-2-27 16,-1-1-12-16,3 0-7 0,0 0-14 0,3 0 6 15,0 0 5-15,1 0 5 0,4-1 6 16,-2-2-8-16,5 1-4 0,1 2-2 0,0 0-8 16,2 0 0-16,-2 0-2 0,1 0-6 0,-2 0 0 15,-1 0 2 1,-1 0 4-16,-1 0 4 0,-1 0 0 0,-2 0 0 15,-4 0 2-15,1 0-18 0,-2 0-36 16,-4 0-34-16,-5 0-28 0,0 0-24 0,0 0 9 0,0 0 1 0,0 0-30 0,0 0 23 0,-4-3-32 16,2-2 16-16,0 2 35 0</inkml:trace>
  <inkml:trace contextRef="#ctx0" brushRef="#br0" timeOffset="54927.76">8679 13087 554 0,'-5'-3'18'0,"1"-1"18"0,1 2 16 0,0 2 19 15,1 0 16-15,1 0 17 0,-4 0 14 0,-1 0 29 16,5 5-18-16,1-5-18 0,0 0-27 0,0 4-36 16,0-4 6-16,0 0 19 0,0 0 2 0,0 0 3 15,0 0-21-15,0 2-23 0,0 0-14 0,-9 3 1 16,3 3 0-16,-4 0-2 0,0 1 4 0,3 3-16 15,-2 2 3-15,-1 1-12 0,2 2 4 0,0 0 2 16,0-1-6-16,2 0-2 0,-2 0-44 16,4-2-53-16,0-1-34 0,1 1-82 0,0-1-27 15,-3-2-15-15,4-1-66 0,-1-3 33 0</inkml:trace>
  <inkml:trace contextRef="#ctx0" brushRef="#br0" timeOffset="57414.73">9186 13148 677 0,'0'0'-2'15,"-2"0"-4"-15,-1 0 1 0,1 0 9 0,2 0 12 16,0 0 28-16,0-2 12 0,0 2 27 0,0 0 9 16,-5 0-19-16,5 0-17 0,0 0-30 0,0 0-20 15,0 0-2-15,0 0 4 0,0 0-3 16,0 0 7-16,0 2-1 0,5 0 14 0,0 1-2 15,2-3 1-15,2 1-5 0,0 0-6 0,1 1-9 0,2-1 4 16,-2 0-2-16,3-1-4 0,0 0 7 0,1 0-7 16,0 0-2-16,-2-4-6 0,0 4 0 15,0-3 5-15,3-1 1 0,-4 3 2 0,1-3 3 0,2-1-7 16,-1 2 10-16,-2-2-8 0,2 1 6 16,-4 2-4-16,2-3-6 0,0 2 8 0,0-1-10 15,2 0 6-15,-4 0-2 0,-1 1-5 0,1 2 5 16,-2-3 0-16,1 2 4 0,-3-2-2 0,1 1-6 15,-2-1 0-15,1-1-5 0,-3-1 1 0,1 2 4 16,-1-1 6-16,-1 0-2 0,-1 1 12 0,0 0-8 16,0 0-4-16,0 1 6 0,0-1-6 0,0-1 0 15,-6 4 6-15,3-3-8 0,-1 4 2 16,-3-3-4-16,4 3-2 0,-2 0 4 0,2 0-7 0,-2 0 13 16,-2 0-8-16,-2 0 10 0,3 0-1 0,-2 0-3 15,-1 3 8-15,-1-3-6 0,1 5 4 16,-2 2 7-16,1-2-11 0,1-2 10 0,-4 2-6 15,0-1-10-15,-1 1 2 0,1 3-2 0,-1-4 8 16,0 3 2-16,1-2 13 0,-2 3-7 0,0 1 17 16,3-1-10-16,-1 1 1 0,-2 0-6 0,5 2-14 15,-1-2 2-15,-2 3-12 0,5 0 14 0,0-3-20 16,-2 2 18-16,6-1-7 0,1-1-9 0,3 1 14 16,0 1-16-16,0-1 16 0,6 0 2 0,2-1 4 15,0-1 6-15,3-3-9 0,2 2-3 0,-2 1-2 16,8-3-5-16,-5-4-40 0,3 2-12 15,1-3-30-15,-1 0-27 0,-2 0 39 0,3 0-14 16,-2 0 12-16,0-3 4 0,-2 3-22 0,2 0 4 16,-2 0-19-16,-3 0-3 0,0 0 5 0,-3 0 15 15</inkml:trace>
  <inkml:trace contextRef="#ctx0" brushRef="#br0" timeOffset="58083.88">9738 12946 406 0,'0'0'8'0,"0"0"5"0,0 0 8 16,0 0 14-16,0 5 13 0,0-5 0 0,0 0 4 16,0 0-1-16,0 0-14 0,0 0 17 0,0 0-4 15,0 0-8-15,0 0-5 0,0-2-20 0,0-1-6 16,0 2 6-16,0 0-6 0,0-1 4 0,0 2 8 16,0 0-2-16,0 0 12 0,0 0-2 0,0 0-16 15,0 0-2-15,-5 0-15 0,0 0 2 0,2 0 2 16,-1 0-6-16,2 0 14 0,0 0 3 0,2 0 10 15,-3 0 3-15,1 0 5 0,2 0-10 0,0 0 5 16,0 0 5-16,0 0 0 0,0 0 8 16,0 0-31-16,0 0 5 0,0 0 9 0,0 0 0 15,0 0 25-15,0 0-6 0,0 0-19 0,0 0-8 16,0 0-2-16,6 5-14 0,1-1 6 0,-1-1-6 16,1-3 0-16,3 0 4 0,1 0 2 0,-2 0-4 15,6 0 4-15,-4 0-4 0,4 0-6 16,-3 0 8-16,1 0-4 0,1 0-2 0,-6 0 0 0,4 0 2 15,-4 0 4-15,-1 0-2 0,-2 0-4 0,-1 0 2 16,2 0-16-16,-1 0-21 0,-2 0-5 0,0-4-40 16,-1 4-19-16,0-6 17 0,-2 2-16 0,0 1 19 15,0 0 12-15,0 3-3 0,0 0 10 16,0 0 2-16,0 0-14 0,5 0-5 0,1 0-2 16,3 0-30-16,-1 0 27 0,-1 0-19 0</inkml:trace>
  <inkml:trace contextRef="#ctx0" brushRef="#br0" timeOffset="58463.87">9828 12843 301 0,'-2'4'7'0,"0"-1"3"16,2 1 18-16,0 0-3 0,0-3 4 0,0-1 6 15,0 3 8-15,0-3 21 0,0 0-3 0,0 0-7 16,0 0-11-16,0 0-10 0,0 0 4 0,0 0 9 16,0 0 3-16,0 0 14 0,0 0-1 0,0 0-6 15,0 0-6-15,0 0-7 0,0 0 3 0,0 4-11 16,0 0 5-16,0 0 1 0,0-2-14 15,0 4 22-15,0-1-12 0,0-3 5 0,0 5-1 0,0-3-11 16,0 1-10-16,0 1-16 0,0 1-6 16,0 0 2-16,0 1 4 0,0 0-4 0,-5 2 10 15,-1-2-8-15,1 4-4 0,-1-3 10 0,2 4-12 16,0-3 8-16,-1 1-2 0,2-1-24 0,0-1-53 16,-2-1-72-16,1-3-72 0,2 0-111 0,-2-1 15 15</inkml:trace>
  <inkml:trace contextRef="#ctx0" brushRef="#br0" timeOffset="59672.8">10338 12843 619 0,'0'0'-7'0,"0"0"-6"0,0 0 2 0,0 4 3 16,0-4 25-16,0 0 23 0,0 0 16 0,0 0 21 0,-7 0 4 16,3 7 3-16,-3-2-23 0,3-2-12 0,-2 2-30 15,2 0-10-15,-1-1 4 0,1 3-5 16,0-1 13-16,-3 1 4 0,1-2 13 0,2 2 8 16,1-2-6-16,-2 3-17 0,2-4-3 0,-2 1-10 15,3-1 9-15,-2 1 4 0,3-2-17 0,-2 1 2 16,3-1-6-16,-4-1 0 0,1 1 8 0,1-3-10 15,-1 3-4-15,0-3 4 0,-3 0-2 0,1 0 4 16,-3 0 2-16,2 0-6 0,-1 0 8 0,0 0-4 16,-1 0 4-16,0-3-2 0,1-1 0 0,-2 1-4 15,0 1-2-15,2-2-2 0,1 2 2 0,-2 0 4 16,0-1-6-16,2 1 4 0,3 0-6 0,-2 0 4 16,0 1-4-16,4-1 4 0,-1 2 6 0,1-3 2 15,1 3 2-15,0 0-2 0,0 0-12 16,0-1 8-16,0-2-8 0,4 3 0 0,2 0 4 15,-1 0-4-15,-3 0 4 0,4 0 4 0,1 0-6 16,-2 0 0-16,0 0 6 0,2 4-2 0,1-1-2 16,0 1 0-16,1-1 6 0,-1-1-6 0,-1 1 8 15,2 0-2-15,0-1 0 0,-1 1-2 0,2-1 8 16,-1 0-8-16,-1 0-6 0,-1-2 4 0,2 3-2 16,0-3-4-16,-1 0 4 0,0 3 2 0,1-2-8 15,-2-1 10-15,-1 1-4 0,-2-1 2 0,2 0 0 16,2 0 2-16,-4 0 0 0,-1 0 2 15,2 0 2-15,-1 0 2 0,2 0-2 0,-3 0 7 0,3 0-7 16,0 0 2-16,-1 0-2 0,-1 0 0 16,0 0-2-16,1 0-8 0,1 0 6 0,-3 0-10 15,2 4 14-15,-2-4-8 0,2 3 2 0,-1-3-2 16,0 3 0-16,1-1 10 0,-1-2-2 0,-1 3-4 16,2-2 2-16,0 0-2 0,0-1-4 0,-2 0 4 15,5 0-2-15,-2 0-4 0,-1 0 2 0,2 0 0 16,-1 0-6-16,1-5 4 0,-2 5 4 15,0-3-2-15,0-1 2 0,-2 3 6 0,0-3-10 0,-1 3 8 16,2-3 0-16,-1 4 0 0,-1-4 4 16,-2 1 8-16,0 0-8 0,0-1 4 0,0 1 3 0,0-1-11 15,0 0 6-15,0 0-6 0,0 1 2 16,0-1 0-16,-3-1-8 0,-3 2 0 0,4-2-4 16,-1 1 4-16,0 2 8 0,3-1 0 0,-3-2-2 15,1 2-6-15,1-1 6 0,1-1 0 0,-4 5 2 16,3-3 6-16,-3 1-4 0,1-1-8 0,1 2 4 15,-2 0-6-15,1-1-2 0,-2 1 10 0,2 0-4 16,0 1 0-16,-2 0 0 0,3 0-14 0,-1 0-30 16,-1 0-64-16,-1 0-61 0,0 0-70 0,0 0-81 15,0 0 26-15</inkml:trace>
  <inkml:trace contextRef="#ctx0" brushRef="#br0" timeOffset="66610.87">5321 14324 427 0,'-2'-8'-2'15,"-3"4"13"-15,1-1-1 0,1 0 8 0,3 0 5 16,0 2-7-16,0 0 8 0,0 2 5 0,0 0 3 16,-6 1-8-16,2 0-1 0,-2 0-5 0,4 0-2 15,-3 0-3-15,1 0-2 0,-1 0-6 0,1 0 17 16,0 0 9-16,1 0 4 0,0 0 15 15,-2 0-21-15,3 0 10 0,-3 0 2 0,1 0-19 16,-2 0 12-16,1 0-15 0,-3 0 6 0,0 0-18 16,0 0 4-16,-1 0-14 0,-2 0 1 0,1 0 15 15,1 0-7-15,-2 0 34 0,3 0-19 0,0 3 25 16,0 1 4-16,0 0-18 0,2 0 9 0,-2-4-24 16,1 7-3-16,-2-2 15 0,3 0 9 0,-1 4-5 15,1 3 15-15,-2 0 9 0,-3 3 2 16,3 2 13-16,0 2-17 0,-1 3-31 0,1 1-10 0,0 3-6 15,-3-2-4-15,3 3 6 0,0 0-10 0,2-3 4 16,-2 2-2-16,2-1 6 0,1-2-5 0,2 0 3 16,-2 1-4-16,3-3 2 0,-1 0 2 0,1 0 3 15,0 0-11-15,2 0 2 0,0-2 0 16,0-1-13-16,-2 2 15 0,2-4-14 0,-1-1-15 16,-1 0-55-16,0-3-21 0,-2-2-42 0,2-1-21 15,-3-2 15-15,-1 3-36 0,0-4 6 0,-1-2-2 16,-1-2-18-16,2 1 37 0</inkml:trace>
  <inkml:trace contextRef="#ctx0" brushRef="#br0" timeOffset="66873.86">4827 14748 750 0,'7'-6'14'0,"-2"3"6"16,1 0 8-16,1 0-3 0,3-2 7 0,-5 2 12 15,3-2 5-15,-1 3 36 0,1-3 2 0,1 3-12 16,1-1 0-16,5-1-38 0,-2 1-18 0,2 3 16 16,3-1-17-16,4 1 7 0,0 0-7 0,5 0-22 15,-1 0 6-15,2 0-34 0,2 0-34 0,2 0-45 16,-1 0-63-16,-1 0-20 0,1 0-35 0,-1 0-17 15</inkml:trace>
  <inkml:trace contextRef="#ctx0" brushRef="#br0" timeOffset="67235.39">5658 14521 1054 0,'-7'-1'0'16,"-2"0"-4"-16,-1 1 6 0,4 0 4 0,0 0-4 15,-2 0 22-15,0 0 43 0,2 0 3 0,-1 0 20 16,1 6-14-16,0-2-45 0,1 1 11 0,2 2-17 15,-2-2 5-15,0 6 2 0,-1-1-18 0,1 2-2 16,-1 3-4-16,-1 0 6 0,1 2 12 0,-3 1 12 16,4 0-11-16,-1 3-11 0,-1 0-8 0,1 0-10 15,-1 0 10-15,1-1-4 0,2 2-4 16,0-1 2-16,1-1-6 0,1-3 8 0,2 0-6 0,0 0-6 16,0-5-38-16,9 0-36 0,-1-4-10 15,2-1-62-15,3-2 0 0,-1-2-35 0,3-1-47 16,1-2 6-16,1 0 2 0</inkml:trace>
  <inkml:trace contextRef="#ctx0" brushRef="#br0" timeOffset="67722.86">5943 14675 1070 0,'0'-2'20'16,"0"-1"3"-16,0 0 5 0,0 2-7 0,0 0-17 16,-5 0-6-16,1 1 8 0,4 0 19 0,0 0 10 15,0 0 3-15,0 0-11 0,0 6-9 0,0-1-18 16,0 2 9-16,0-2-1 0,0-1-4 0,0 6 4 15,0-3-8-15,0 4 2 0,0-2 8 16,0 0-5-16,2 3-5 0,1-3 16 0,0 2-2 0,1-1 9 16,0 2 1-16,2-3-16 0,-4 2-4 0,1-2-6 15,0 0 14-15,-1-1 0 0,1-4 6 16,-1 4 4-16,-1-5-10 0,-1 2-5 0,1-4-1 16,3 2-4-16,-1-1 6 0,0-2 4 0,-2 3-6 15,3-3 0-15,-3 0-4 0,1 0 0 0,1 0-2 16,1 0 4-16,0 0-2 0,0 0-6 0,0 0 2 15,4-4-6-15,0 0 2 0,0 3 0 0,2-4 2 16,2 2-2-16,-2-1-6 0,4 0 6 0,-2-1-6 16,2 1-4-16,-1-3 5 0,-1 2-5 0,1 0-6 15,-3-1-9-15,-2 2-43 0,-2-1-34 16,-1 0-9-16,-2 4-12 0,-3 0 20 0,0 1 10 0,0 0 11 16,0 0-7-16,0 0 0 0,0 0 19 0,0 2-37 15,0-2 15-15,0 0 8 0</inkml:trace>
  <inkml:trace contextRef="#ctx0" brushRef="#br0" timeOffset="68016.86">6029 14761 648 0,'-3'0'27'16,"-2"0"17"-16,4 0 22 0,-1 0 13 0,0 0-11 15,-4 0-2-15,5-4 8 0,-1-1 15 0,2 1-10 16,0-2 10-16,0 1-25 0,7 2-19 0,2-1-4 15,0 1-7-15,3-1-2 0,0 1 4 0,-2 3 6 16,4-2-10-16,-3 0 1 0,1-1-13 16,-1 1-8-16,-1-1-6 0,1-1-8 0,-2 1 2 15,3-2-8-15,-3 3 4 0,2-1 4 0,-3 2-4 16,0-2 6-16,1 0-4 0,-2 1 6 0,-2-1-12 16,1 3-32-16,-3-2-20 0,0 0-36 0,-3 0-7 15,0-1-23-15,0-1-1 0,0 2-2 16,-8 0-8-16,2 1 25 0,-2-1-3 0,3 1-3 0,-1 1 22 15,1 0 11-15,-1-3-15 0,-1 1 23 16,-2-1 0-16,1-2 14 0</inkml:trace>
  <inkml:trace contextRef="#ctx0" brushRef="#br0" timeOffset="68167.7899">6073 14616 287 0,'-12'-4'7'0,"2"0"19"0,2 0 28 16,-1 0 24-16,1 0 9 0,0-1 10 0,0 1 1 16,2 0-1-16,0-2-8 0,-1 1-22 0,2 1-7 15,2-2-1-15,3 1 4 0,0-2-6 0,0 1-17 16,0 0-11-16,8 1-23 0,3-1 8 0,0 0-10 15,2 0-7-15,1 2 11 0,2-3-2 0,-1 3-10 16,2-1 4-16,1 1-23 0,0-1-54 0,2 2-14 16,-2-1-58-16,1 1-27 0,0 1-14 0,-2-1-43 15</inkml:trace>
  <inkml:trace contextRef="#ctx0" brushRef="#br0" timeOffset="68447.77">6470 14483 1284 0,'6'0'9'0,"1"0"13"16,-1 0 25-16,3 5 4 0,-1 0-2 16,0 2 10-16,2 1 12 0,-1-1 7 0,2 3 11 0,1 3 1 15,0-1-26-15,-1 1-1 0,0-1-13 0,0 3-23 16,1 2-16-16,0-3-7 0,-4 6-6 0,3-3 2 15,-2 2 6-15,-2 0-2 0,-2 3-1 0,-1-1 1 16,-2-1-4-16,-2 0-2 0,0-2 0 16,0 1 2-16,-8-1 0 0,0-1-17 0,-1-1-33 15,-1-3-34-15,0 2-51 0,-2-3-23 0,1-3-49 16,0 0-59-16,-2-1-30 0,4 0-31 0,-1-4 67 16</inkml:trace>
  <inkml:trace contextRef="#ctx0" brushRef="#br0" timeOffset="68931.87">7358 14488 713 0,'-3'0'0'16,"3"0"11"-16,-3 0-2 0,0 0 0 0,3 0 4 16,0 0 9-16,0 0 18 0,0 0 31 0,0 0 1 15,0 0-21-15,-6 0-6 0,6 0-19 0,0 0 14 16,-5 0 14-16,5 0 2 0,0 0-10 0,0 0-11 16,0 0 16-16,6 0-14 0,2 6 0 0,-1-6-1 15,3 3-25-15,0 0-9 0,-2-3 6 0,1 0-10 16,1 2-5-16,-1-2 13 0,-1 0-8 0,0 0 4 15,1 0 5-15,1 0-7 0,1 0-2 0,0-4 2 16,0 1-1-16,1 2-9 0,0-1-32 16,-2-2-11-16,-2 3-48 0,1-3-10 0,-3 4-18 15,-1 0-30-15,0 0-27 0,4 0-35 0,-3 0 19 16</inkml:trace>
  <inkml:trace contextRef="#ctx0" brushRef="#br0" timeOffset="69196.86">7433 14699 830 0,'-6'8'15'0,"-3"-2"16"16,3 0 25-16,-1-3 2 0,7 0 17 0,0 0 19 15,0-3 4-15,0 0 31 0,0 0 7 0,0 0-20 16,0 0-29-16,5 0-29 0,3 0-39 0,-1 0-13 15,1 0-4-15,1 0 4 0,-3 0-6 0,3 0 0 16,-1 0 4-16,2 0-10 0,-2 0 6 0,0-3-4 16,3 1-5-16,0-1 7 0,-3 2-32 0,3-1-53 15,0-2-26-15,-1-1-67 0,1 1-17 0,-2-1-14 16,1 0-41-16,2 1-19 0,0-4 50 0</inkml:trace>
  <inkml:trace contextRef="#ctx0" brushRef="#br0" timeOffset="69743.57">8841 13779 1130 0,'-7'-4'0'16,"5"0"2"-16,-3-1-4 0,2 1 9 0,3 0 1 15,0 0 34-15,0 0 28 0,0 2 2 0,0 1 18 16,0 1-29-16,0 0-26 0,6 0-7 0,3 0-18 15,-4 0-6-15,2 0 8 0,-3 5-4 0,1 0 4 16,-1-3-2-16,-4 4 26 0,4-1 21 0,-4 1 2 16,0 1 2-16,0 1-28 0,0 0-15 0,0 1-7 15,0 4 4-15,-8-2-5 0,3 2-8 0,1 1 2 16,0 2 4-16,0 0-8 0,0-2 3 0,-1 1-5 16,3-1-7-16,-1 1 7 0,-1-2 4 15,1-2-12-15,0 2-60 0,1-2-41 0,2 0-73 16,-3-3-48-16,2-3-23 0,-3 3-43 0,4-4 2 15</inkml:trace>
  <inkml:trace contextRef="#ctx0" brushRef="#br0" timeOffset="70121.84">8489 14137 764 0,'-7'5'2'0,"2"-5"-2"0,-1 0-2 16,0 0 2-16,1 7-6 0,2-2 5 0,3-2 15 15,-4-1 18-15,2 1 31 0,0 0 22 16,2-2-10-16,0-1-5 0,0 0-17 0,0 0-15 0,0 0 18 15,0 0 6-15,4 0-13 0,0 0-10 0,4 0-12 16,3 0-15-16,0 0 8 0,6 0-6 0,1 0-10 16,6 0 2-16,2 0-8 0,4 0 6 0,4-4 4 15,0-1-12-15,6-2 2 0,4 2 4 16,-1-1-16-16,7-1 6 0,2 0-10 0,1 0-16 16,0-3-5-16,1-2-34 0,1 2 5 0,-4-1-14 15,0 0 22-15,-1 1 37 0,-2 2-27 0,-3 0-13 16,0 6-35-16,-1 2-64 0,-3 0-38 0,-6 0 7 15</inkml:trace>
  <inkml:trace contextRef="#ctx0" brushRef="#br0" timeOffset="70607.11">8569 14495 612 0,'0'-1'10'0,"0"-1"12"0,-9-2 14 16,9 4 15-16,0-1 8 0,0 0 9 0,0-2 5 16,-6 3 9-16,6 0 28 0,0 0-16 0,0 0-4 15,0 0-6-15,0 8-43 0,6-2 3 0,3 2-16 16,-1 1-13-16,3 1-7 0,-1-1 0 15,-4 3 22-15,0 1 10 0,-2-2 14 0,2 3-5 16,-2-1-19-16,-2 2-9 0,0 0 1 0,-1 2 1 0,-1 1-9 16,0 0-1-16,0-2-13 0,0 2 2 0,-6-3-2 15,-3 1 0-15,4-2-7 0,0-1 5 16,-1-1-2-16,1-1-10 0,-1-1-9 0,1-2-65 16,0 0-3-16,2-1-29 0,-2-2-54 0,-4-3 23 15,3 1-47-15,2 0-2 0,1-2 15 0,3-1-18 16,0 0 41-16</inkml:trace>
  <inkml:trace contextRef="#ctx0" brushRef="#br0" timeOffset="70952.37">8885 14521 1107 0,'0'-2'17'0,"0"-1"4"15,0 1 2-15,2 0 23 0,1 1-3 0,-3 1 25 16,8 0 40-16,-2 0 15 0,2 0-7 0,2 0-19 16,3 0-38-16,1 0-40 0,1 0 2 0,0 0-15 15,0 0 2-15,1 0-2 0,0 0 1 0,0 0-7 16,1 0 0-16,-1 0-5 0,3 0 3 0,-2 0 2 15,-2 0-10-15,3 0 6 0,-1 0-9 0,-2 0-5 16,1 0-11-16,-2 0-28 0,1 0-34 16,-1 0 3-16,-6 0-14 0,1-3 19 0,-5-2-16 15,5 2-8-15,-7-2-2 0,0 3-25 0,0-3 14 16,-2 3-13-16,0-1-4 0,0-1-8 0,0 1 2 16,0 1 22-16</inkml:trace>
  <inkml:trace contextRef="#ctx0" brushRef="#br0" timeOffset="71207.7099">9028 14404 779 0,'-4'-3'29'0,"1"3"25"16,3-1 22-16,0 0-7 0,0-2-5 0,0 3 9 16,0 0-2-16,0 0 17 0,0 0-4 0,0 0 11 15,0 0-3-15,0 0 2 0,0 5 1 0,3-1-42 16,-3 2 1-16,5-1-11 0,-2-1-20 0,-1 3 4 15,-2 0-17-15,0 1-5 0,0 2 5 0,0 1-6 16,0 0 0-16,0 1 3 0,0 0-5 0,0 2-4 16,0 1 2-16,0-1-5 0,0 3 3 0,0-3-2 15,0 1-2-15,-5 0-9 0,4-1-34 0,1-1-42 16,0 0-48-16,0-3-53 0,-4-3-32 0,3-2-29 16,1 0-41-16,0-1 4 0</inkml:trace>
  <inkml:trace contextRef="#ctx0" brushRef="#br0" timeOffset="72015.82">9873 14330 706 0,'0'0'-2'15,"0"0"16"-15,0 0 7 0,0 0 23 0,0 6 18 16,0-1 3-16,0-2 13 0,0 0 19 0,0 2-3 15,0 2-10-15,0 1 5 0,0 2-42 16,0 1-16-16,0 1 5 0,0 4-9 0,0-2 29 0,0 3 15 16,-11 1-7-16,0-1-11 0,-1-4-19 0,-3 3-7 15,0-2 2-15,-3-2-9 0,1-3-3 16,2 3-9-16,-3-7-6 0,2 2 2 0,-2-2-4 16,4-1 4-16,-5 0-6 0,5-4 4 0,-2 0-2 15,0 0 0-15,2 0 0 0,1 0-4 0,-1 0 6 16,3-6-6-16,1 1 4 0,-2 1 0 0,4-2-2 15,-2 1 2-15,5-2 0 0,-2-2-4 0,4 4-3 16,1-2 3-16,-1-2-6 0,3 1 2 0,0 0-2 16,0 1 2-16,6 1 1 0,-6-2 1 0,9 4 6 15,-4 0-4-15,0 0 6 0,0-1 0 0,2 5-6 16,-1-3 10-16,1 2-8 0,1 0 2 0,-1 1 6 16,1 0-8-16,1 0 10 0,1 0-2 15,-1 0-4-15,2 0 2 0,2 5-6 0,1-1 11 16,-3 0 3-16,1-2-1 0,3 4 9 0,-4-5-13 15,3 4 1-15,-4 0 2 0,0-1-10 0,3 1 4 16,-5 1-2-16,1-2-4 0,0 0 0 0,0 1 11 16,-1-1-7-16,0 3 6 0,3-3-4 0,0 0-2 15,-3-3-4-15,1 3 4 0,-1-3-2 0,2-1 0 16,-1 0 2-16,-1 0-8 0,0 0 8 0,-1-5-2 16,1 2 0-16,2-2 6 0,2 1-10 0,0-3 8 15,-1 1-2-15,2 1-10 0,-2-3 10 0,0 0-8 16,2 1 6-16,-4-2 6 0,-1 1-10 0,0 0 8 15,-2-1-6-15,-1 1 4 0,0-1 2 0,-3 2-6 16,-1-1 2-16,1 2-2 0,-1-2 0 16,-1 0 4-16,0-1-6 0,0 4 4 0,0-4 8 15,0 1-8-15,-6 0 2 0,-1-3-2 0,4 4-8 16,-3-3 6-16,0 3 2 0,1-3-2 0,0 5 4 16,0-2-4-16,-1 3 2 0,-1 0-2 0,0 2 6 15,2-1-6-15,-1 2 0 0,-2 0 2 16,0 1-17-16,0 0-20 0,0 0-34 0,3 0-49 15,-1 0-30-15,-2 5-38 0,2-2-31 0,0 0-29 0,-2 1-31 16,5 0 23-16</inkml:trace>
  <inkml:trace contextRef="#ctx0" brushRef="#br0" timeOffset="75430.9399">5911 15954 684 0,'-4'-4'5'0,"0"-2"12"0,-1-1 12 16,-2 3 17-16,3-1 11 0,-1 0 21 15,-1-4-2-15,1 3 36 0,-1-3-11 0,2 4-4 16,4-2-14-16,0 2-44 0,0 0 3 0,0 0-27 15,0 1 17-15,5 1-12 0,0 0 4 0,-3 3-4 16,-2-1-4-16,0 1 16 0,0 0 7 0,0 0 11 16,-7 0-11-16,0 7-3 0,0 0-19 0,-2-1-9 15,2 3 2-15,-4 0-8 0,-1 3 0 0,2 2 2 16,-4 1-8-16,3 2 4 0,-5 3 2 0,2 1 3 16,-2 1 3-16,0 2-2 0,2 0 0 0,1 1-10 15,1-2 4-15,1 2 0 0,3-1 0 0,-2-2 4 16,4-1 5-16,-2-1-9 0,3 0 4 0,0-2 6 15,-1-1 0-15,0-5-1 0,1 4-5 16,2-2-17-16,-2-4 7 0,2-1-25 0,1 0-46 16,0-1-36-16,-1-3-37 0,-1-1-33 0,3 2-7 15,-4-2-3-15,0-1-43 0,0 0 9 0,-2 1 21 16</inkml:trace>
  <inkml:trace contextRef="#ctx0" brushRef="#br0" timeOffset="75709.88">5434 16320 1346 0,'0'0'-4'0,"0"0"4"16,0 0-6-16,0-5 4 0,7 5 6 0,-2-4 24 15,-4 1 71-15,4-2 21 0,2 3 31 0,3-1-6 16,-2 0-66-16,5-1-23 0,1 1-35 0,2 1-17 16,3-1 0-16,1 3 0 0,-2-2 0 0,-1 2-6 15,4 0-4-15,-2 0-13 0,3 0-39 0,-1 0-47 16,-1 0-52-16,4 0-73 0,-4 0-25 0,1 0-49 16,0 0-26-16,2 0 65 0</inkml:trace>
  <inkml:trace contextRef="#ctx0" brushRef="#br0" timeOffset="76008.7399">6355 16049 1346 0,'0'-1'-2'0,"-7"0"-6"0,-2 1 6 15,1 0-3-15,0 0 8 0,-3 0 27 0,3 0 23 0,-3 6 46 16,-1-1 7-16,-4-1-12 0,3 0-16 16,-1 3-33-16,-2 0-4 0,-1 0-14 0,1 6-4 15,1-1-17-15,0 4 2 0,2 0 1 0,2 2-3 16,-2 2 2-16,5 1-2 0,-1-1 3 0,1 0 1 16,3-1 1-16,1 2-11 0,0-3 6 0,1 1-8 15,2-3-3-15,1 0-28 0,0-2-31 0,0-2-52 16,6 0-30-16,0 0-4 0,1-3-26 15,0-1-24-15,1-5-37 0,2-1-48 0,1-2 23 0</inkml:trace>
  <inkml:trace contextRef="#ctx0" brushRef="#br0" timeOffset="77031.95">6416 16202 890 0,'0'-3'7'0,"0"1"6"0,0 0 7 0,0 1-1 0,4-2 9 16,-4 3-5-16,4 0 43 0,0 0 22 15,0 0-6-15,4 0 1 0,-2 0-38 0,2 0-18 16,0 0-17-16,3 0 2 0,-1 0-12 0,-1 6 3 15,2-6 11-15,-3 5 0 0,0-1-6 0,1 1 0 16,-4 4 0-16,-2-1-4 0,1 0 8 0,-1 1-6 16,-2-2-2-16,-1 2 3 0,0-4-9 0,0 3-2 15,0-1 6-15,0-2-6 0,-6 0 8 0,1-1-4 16,2 1-5-16,-3-4 3 0,0 1 0 0,1 0 8 16,-2-1-10-16,-1 1 0 0,2-2-4 0,0 2-4 15,1-1 8-15,2-1-2 0,0 1-4 0,0-1-22 16,1 0 3-16,-3 3-4 0,4-3 7 0,-1 1 11 15,2-1-12-15,-3 0-12 0,3 0-17 0,-1 0 1 16,1 0 17-16,0-4 7 0,0 0 18 16,0 1 7-16,0-1-1 0,4 1 3 0,-2 0 6 15,2 1-2-15,-4 0-2 0,2 0 4 0,-2 1-13 16,2-1 5-16,-1 2 0 0,1 0 1 0,-1 0 3 16,1 0-4-16,-2 0 0 0,3 0-3 0,-1 0 4 15,1 0 8-15,-3 0-1 0,3 0 4 0,-3 0-1 16,2 0-1-16,-2 0-4 0,1 0 2 0,-1 0 2 15,2 0 1-15,-1 0 3 0,2 0 5 16,-3 0-15-16,0 0 8 0,0 0-6 0,0 0 0 0,0-3-2 16,0 3-6-16,0 0 5 0,0-2-12 0,0 0-2 15,0 2-11-15,0-1-17 0,0 0-9 16,0-2-1-16,0 2 5 0,0-2 17 0,0 2 8 16,0-2 21-16,0 3 3 0,0 0 8 0,0-1-3 15,0 1-3-15,0 0-1 0,0 0-7 0,0 0 12 16,0 0-3-16,0 0-2 0,0 0 4 0,0 0-4 15,0 0 4-15,0 0-10 0,0-4 6 0,0 4-9 16,0-4 5-16,0 3 4 0,0-1-3 0,0 2-5 16,0 0-1-16,0-2 8 0,0 2-5 0,0-2 12 15,0 2-6-15,0-2 7 0,0-1-5 0,0 1 9 16,0-1-2-16,0 0-8 0,0 1-1 0,0-2 6 16,0 1-13-16,0 0 10 0,0-2 8 0,0 3 6 15,0-2 30-15,0 1 1 0,0 0-1 16,0 1-7-16,0 0-14 0,4 0 0 0,-4-1 2 15,3 2-5-15,-3 0 3 0,1-1-3 0,-1 2-4 16,0 0 0-16,2 0-4 0,-2 0-4 0,0 0 10 16,0 0 14-16,0 0 2 0,0 0 7 0,0 0-9 15,0 4 12-15,0-4-6 0,0 0-10 0,0 4 22 16,6-3-13-16,-6 3 18 0,4-1 14 0,-4 2-21 16,0-1-15-16,0 4-21 0,0 1-13 0,0 4 2 15,0-2 4-15,-7 1-2 0,2-2 0 0,1 5-4 16,0-2-4-16,0 1 2 0,1-2 2 0,1 0 0 15,2 0-2-15,0 0 0 0,0 0 0 0,0-2-2 16,0 1 2-16,0-1 0 0,5-2-2 16,1-1 4-16,-1 0-4 0,-2 0 2 0,2-3-6 15,-2 0 4-15,0-1 2 0,2-1 6 0,-1 1 0 16,1-2-4-16,-2-1-6 0,2 0 4 0,0 0 0 16,0 0-2-16,4 0 8 0,-3-4-16 0,2-1-11 15,-1 1-29-15,2 0-24 0,-1 0-5 0,0 1-12 16,0-2 24-16,0 5-26 0,0-4-5 15,0 2 8-15,0-2-15 0,1 0 18 0,1-3-8 16,-1 1-2-16,0-2-22 0,-1 0 12 0,0 1-21 16,-3-1-8-16,0 3 35 0</inkml:trace>
  <inkml:trace contextRef="#ctx0" brushRef="#br0" timeOffset="77343.83">6549 16279 591 0,'-3'-2'8'0,"1"-1"21"0,1 1 24 16,1-1 23-16,0 0 9 0,0 2-10 0,-2 1-17 16,2 0-3-16,0 0 11 0,0 0 1 0,0 0 7 15,0 0-16-15,5 0-33 0,0 0-5 16,4 0-24-16,-3 0 4 0,2 0-2 0,1-5-2 15,1-1 6-15,2 4-6 0,-1 0 0 0,1-3 2 16,-2 3 0-16,2-1 2 0,-2 3 4 0,-1-3-4 16,-2 3 0-16,4-1-6 0,-5 0-32 0,2-1-35 15,-3 2-7-15,-2-2-23 0,3-1 2 0,-4 1 2 16,2 1-2-16,-4-4-4 0,2 1-2 0,0 1 29 16,-2-2-14-16,0 5-10 0,0-4 29 0,0 4-10 15</inkml:trace>
  <inkml:trace contextRef="#ctx0" brushRef="#br0" timeOffset="77519.85">6560 16168 562 0,'-4'-3'12'0,"2"3"2"0,-1-3 4 15,3 1 15-15,0-2-12 0,0 1 10 0,0 0 13 16,0 1 6-16,0-1 18 0,0 3-1 0,0 0 5 16,9-1-10-16,-4 0-3 0,1-1-8 0,1 2-30 15,1-3 4-15,1 1-23 0,1-1 2 0,1-1 6 16,3 2-10-16,0-2-4 0,2-3-12 15,-2 3-33-15,3-1-31 0,1 2-48 0,2-3-35 16,-2-2-16-16,1 3-44 0,1-2 52 0</inkml:trace>
  <inkml:trace contextRef="#ctx0" brushRef="#br0" timeOffset="77798.83">7075 16090 816 0,'-9'-3'11'0,"6"-1"13"0,-2 2 24 16,2-1 11-16,0 0 36 0,1 3 8 0,0 0 2 15,1 0-4-15,-1 0-37 0,2 0-24 0,0 0-22 16,0 0-2-16,0 0 3 0,0 0 15 0,5 0 0 16,3 8 4-16,-3-1 10 0,1 5-5 15,3-2 12-15,1 7 53 0,-2-1 24 0,1 7 20 16,1 0-22-16,3 6-53 0,2 1-62 0,0-1-19 15,0 4 6-15,2 0-4 0,1 0 9 0,-2-4-1 16,-2 2-2-16,-6-4-6 0,-8-1-41 0,0-1-66 16,-7-5-66-16,-3-4-67 0,-6 1-64 0,-3-7-48 15,-6-1-60-15,4-2 58 0</inkml:trace>
  <inkml:trace contextRef="#ctx0" brushRef="#br0" timeOffset="78267.03">7930 16022 1032 0,'0'0'3'0,"0"0"1"0,0 0 2 16,0 0-5-16,0 0 14 0,-3 0 47 0,-3 0 9 15,6 0 31-15,0 0 3 0,0-6-20 0,0 6-2 16,0-4-33-16,0 4-22 0,0-4-16 0,0 1-14 16,6 1 6-16,-1 2 3 0,0 0-11 0,1 0-3 15,4 0 3-15,2 0 2 0,0 0 2 0,2 0 11 16,0 0-14-16,3 0 7 0,-1 0-8 0,1 0 6 16,1 0 5-16,-1 0-5 0,0 0 0 0,0 0-6 15,0-3-7-15,-1 3-11 0,1-5-28 16,-1 3-12-16,0 0-24 0,-2 0-33 0,3 2 9 15,-4-1-41-15,0-1 0 0,-4-1 5 0,1 1-31 16,-3 0 6-16,-3 0 3 0</inkml:trace>
  <inkml:trace contextRef="#ctx0" brushRef="#br0" timeOffset="78532.4">7970 16202 1245 0,'-8'4'11'15,"-1"-2"11"-15,6 3 1 0,0-2 22 0,3-3 16 16,0 0 43-16,6-8 28 0,3 4 10 0,2-3-5 16,2 0-37-16,1-1-28 0,2 1-34 0,0 0-23 15,3 1-20-15,0 2 3 0,1-1 0 0,-1 0 6 16,0 1-2-16,0 1-4 0,-4 0-2 15,5 1-15-15,-3-1-53 0,-2-1-29 0,0-1-69 16,-4 3-21-16,1-1-15 0,3 0-46 0,-3-1 23 0,-2-1-28 16,1 2 1-16</inkml:trace>
  <inkml:trace contextRef="#ctx0" brushRef="#br0" timeOffset="81563.81">9329 15994 612 0,'-3'-6'16'15,"-4"-1"-2"-15,4 0 4 0,-2-1 17 0,1 4 5 16,1-2 28-16,0 2 21 0,1-1 0 0,-1 1 13 16,2 1-1-16,-1 0-26 0,0 3-11 0,2-1-37 15,0-1-27-15,0 1 4 0,0 1 17 0,0 0 1 16,0 0 1-16,5 0 20 0,-5 0 13 0,3 0 23 15,-3 4 9-15,0-4-17 0,0 0-28 0,0 0-10 16,0 0-2-16,0 0 4 0,0 0 4 0,0 0 11 16,-8 0 7-16,1 0 2 0,0 4-2 0,-1 2-16 15,0-1-5-15,-1-3-12 0,0 1 15 0,1 2 24 16,-1-1 12-16,4 4 19 0,-2-1-30 0,4 0-22 16,-2 0-24-16,0 4-20 0,-1-1 2 15,0 3 0-15,1 2-5 0,2-1 14 0,-2 3 0 16,2 2-13-16,0-1 4 0,-1 3-5 0,4-1-4 15,0 2 14-15,0-3-8 0,8 1 1 0,-3-1 7 16,2 0-5-16,1-5 9 0,1 3-9 0,-1-5-5 16,2 1 3-16,0-3-9 0,2-1 11 0,0 0 0 15,2-4-7-15,2 3 14 0,2-3-12 0,0-3 3 16,-2 0 9-16,4-2-7 0,0 0 2 0,-1 0 3 16,1-6-1-16,-2-2 3 0,-1 1-5 0,2-1 3 15,-2-1-10-15,-1 1 1 0,-3-1 6 0,2-1 0 16,-5 0-4-16,0 0 4 0,0-1-6 15,-3-1-3-15,-1-1 9 0,-2 1-9 0,1-2 5 0,-4 1 4 16,1 0-7-16,-1 0 5 0,-1-1-4 16,0 1-1-16,0 4 10 0,0-3-5 0,0 4 2 15,-4-2-2-15,-1 2-9 0,1 0 9 0,-2 3 5 16,0 0-7-16,-2 0 11 0,2 0-14 0,-1 1 3 16,1 1-5-16,-5-2 0 0,6 5 1 0,-4-4 6 15,0 2 2-15,0-1-9 0,1 1 12 0,-3-1-16 16,0 0 4-16,3 2-11 0,-3-2-26 15,2 2-13-15,1 0-31 0,-2-2 6 0,1 3 4 16,1-1 9-16,0 1 12 0,2-2-2 0,-2 2-8 16,3 0-10-16,0 0-7 0,1 0-40 0,2 0 9 0,-2 0-28 15,2 0-17-15,0 0-17 0,2 0-43 16,-3 0-24-16,2 0-14 0</inkml:trace>
  <inkml:trace contextRef="#ctx0" brushRef="#br0" timeOffset="84391.23">9813 15644 294 0,'-2'0'10'0,"2"0"-5"0,-2 0 6 16,2 0-2-16,-1 0-6 0,0 0 29 0,1 0 22 15,-3 0 8-15,1-3 0 0,-2 2-18 0,0-2-29 16,1 2-3-16,-2-2-5 0,-3 3 2 0,1-2 0 16,-1 1-5-16,-2 0 0 0,-1 0-2 0,0 1 5 15,1-3 13-15,-4 3-9 0,2 0-2 0,-1-2-5 16,-1-1-8-16,1 3 6 0,-4-1-6 0,0 0 11 16,0-1-3-16,0 2 1 0,0 0 5 15,0 0-5-15,-1 0-9 0,-1 0 4 0,4 0-3 16,-2 0-8-16,0 0 7 0,1 0-3 0,1 0 5 15,2 0 4-15,-3 0 3 0,3 0 1 0,-1 0 3 16,3 0 9-16,-2 0 4 0,3 0 7 0,-2 0-9 16,1 0-7-16,0 0-7 0,0-4-10 0,-1 4 4 15,0-4-5-15,0 4 3 0,-4-4 4 0,2 3-4 16,-2-3 2-16,0 1-2 0,-3 2-1 0,1-3 3 16,4 4-2-16,-4-4 5 0,2 2 4 0,-3-1 2 15,0 0 15-15,-2 1-7 0,-2 0 9 0,-3-3-11 16,4 4-7-16,-5-3-1 0,0 1-12 0,-2-1 8 15,1 1-1-15,-2-2 9 0,0 0 2 16,0 1 2-16,-3-4 0 0,3 4-15 0,-2-4 6 16,-1 3-4-16,0 0-2 0,3-2 11 0,1 3-8 15,1-2 3-15,5 2 0 0,-6 1-3 0,4 0-1 16,-2 2 4-16,0-1-8 0,1 1-2 0,-4 1 12 16,0 0-12-16,-1 0 4 0,-3 0 8 0,2 0-16 15,-1 0 8-15,3 0 8 0,-2 0-12 0,2 0 6 16,-3 0-10-16,1 0-1 0,0 0 7 0,-1 0-2 15,2 0 12-15,-3 0 3 0,3 4-9 16,-2-4 11-16,1 3-13 0,0 1-2 0,2-4 4 16,0 3-7-16,3-3 5 0,2 1-4 0,0-1-2 15,3 5 2-15,6-3-1 0,-3 0-3 0,5 1 3 16,-2 0 3-16,0-1 7 0,-3 2-5 0,1-4 8 16,-7 3-12-16,-2-1 4 0,-3-2 10 0,0 3-1 15,-6-3-2-15,0 3-1 0,1-2-8 0,-3 0-6 16,5 3 3-16,1-4-5 0,1 4-1 0,-1 0-6 15,2-1-2-15,0 1 6 0,-2-2 2 0,2 2 9 16,-3-2 10-16,0 0-5 0,-5-1 9 0,2 1-7 16,0-1 3-16,2-1-4 0,-2 3-8 0,6-3-4 15,-4 1 3-15,4 0-7 0,2-1 5 0,-1 0 7 16,3 0-8-16,0 0 18 0,3 0-10 0,0 0 2 16,3 0 3-16,1-5-7 0,5 4 12 0,0-2-4 15,-1 1-6-15,3 2 3 0,2 0-7 16,-1 0 8-16,-3 0-8 0,0 0 1 0,-2 0-1 15,-5 0-6-15,-4 0 12 0,-3 5-5 0,1-1-1 16,-6 0-1-16,2 0 3 0,0 0-4 0,2-2 4 16,1 2 4-16,4 0 2 0,2-1 3 0,5-2-2 15,0 3-1-15,2-3-19 0,-3 2-1 0,4-3 5 16,-4 0-11-16,0 0 16 0,-2 0-7 0,0 0 8 16,5 0 6-16,-1 0-6 0,2 0 8 0,1 3-12 15,1-2 2-15,2 0 5 0,0-1 9 0,0 4-3 16,0-4-1-16,-1 4-1 0,-3-2-11 15,-4080 0 9-15,8159 1 0 0,-4079-2 0 0,1 4 7 16,1-5-5-16,-2 4 2 0,-1-2 0 0,-2 0 0 16,-2-1-1-16,0 2 5 0,-3 0-2 0,2-3-10 15,-2 1 4-15,4 0-4 0,2 1-2 0,2-1 8 16,7-1-4-16,-1 3 6 0,0-1-6 0,4-2 2 16,-4 2-4-16,1 0-5 0,1 0 7 0,-3 0-3 15,3 0-3-15,1 0 5 0,0 1 3 0,0-2-6 16,-1 2 15-16,3-1-7 0,-3 1 2 15,4 1 1-15,-3-1-5 0,2 2 8 0,-2 0-2 0,-2-1 1 16,3 1 4-16,0 1-5 0,0 0 2 16,-2 0-1-16,4 1 0 0,-1-3 10 0,3 3 5 0,-5-2 1 15,4 0 3-15,0 2-9 0,-1-2-4 16,2 1 8-16,-2 0-6 0,1 2 4 0,-2 0-6 16,3 1-5-16,-2 3-5 0,0 1 1 0,-1 0-4 15,0 4-2-15,0-2 4 0,-4 1 4 0,3 1-8 16,1-1 4-16,-2 1-8 0,2 0 0 0,-2 0 10 15,2 1-8-15,-1-1 10 0,-1 1-6 0,1 0 4 16,-2 0 2-16,1 1 9 0,-1-1 16 0,-2 2 13 16,-1-2-3-16,2 1-11 0,-1-1-14 0,-3 1-12 15,2-1-4-15,-1-1 0 0,2 3-6 0,0-3 2 16,-1 3 8-16,2-2 2 0,-5 2-3 0,2 1 1 16,-4 1 0-16,0 0-10 0,-2 0 4 15,0 0-3-15,-2-1 3 0,1-1 6 0,0 0-2 16,4-2 0-16,-1-1 1 0,3 0-1 0,2-2 8 15,-1 2-4-15,4 0 2 0,-1-2 8 0,4 1-11 16,-2-2-3-16,3-1-2 0,-1 1-10 0,1-2 7 16,2-1 3-16,0 0-2 0,0-1 5 0,0 0 1 15,5 2-4-15,-1-2-2 0,-4 1 4 0,3 2 0 16,-3-3 8-16,0-1-2 0,2 1-4 0,-2-3-4 16,0 3 2-16,1-3 0 0,1 1-6 0,-2-1 2 15,0 3 2-15,0 1-6 0,0-1 4 0,0 2 4 16,-5-2-8-16,0 0 6 0,1 1 0 15,-1-1-4-15,1-2 0 0,2-2 4 0,0 1 0 0,-1-2-13 16,3 0 15-16,0-2-18 0,0 0 10 16,0-1 10-16,0 1-12 0,0-2 16 0,7 0-8 15,-1-1 2-15,-1 0-4 0,1 0 0 0,-2 0-4 16,3 0 5-16,1 0 1 0,0 0-2 0,-2 0 6 16,2 0-8-16,0 0 5 0,1 0-1 0,2 0 0 15,-1 0 4-15,2 4-1 0,0-1 0 0,0 2-5 16,2-1 6-16,-1 1-4 0,6 0 2 0,-2 0 6 15,1 0 0-15,4 2 1 0,3-2 11 16,2 0-8-16,5 4-2 0,1-2-4 0,2-1-10 0,4 1 0 16,4 2-2-16,3-4 0 0,1 3 2 0,4-1-2 15,3 0 6-15,2 0 4 0,1-1-10 16,2 0 2-16,-1 1 0 0,4-1 4 0,-2 1 4 16,2-2 2-16,1 2-4 0,-2-2 0 0,0 2-2 15,-1-2-2-15,4 0-2 0,-3-1-6 0,0 2 8 16,-1-4 2-16,0 3 0 0,-1-2-6 0,1 0 3 15,-3-2-5-15,3-1-15 0,0 0 25 16,-2 0-26-16,1 0 1 0,-4 0 0 0,2-5-33 0,0-2 19 16,1 2-5-16,0 0 14 0,1-2 13 0,2 0 1 15,0-1 14-15,-1 3-2 0,-1-4 6 0,-1 4 2 16,-1-2-6-16,-3 2 11 0,-2 2-5 0,-1-1-2 16,2 2 0-16,-4-1-1 0,0 2 1 0,-1 0 2 15,1 0-6-15,-1 1 1 0,-3-2-6 16,2 2-1-16,-1-3 4 0,-2 3-3 0,-2-2 7 15,-1 0-6-15,-2-1 0 0,1 1-1 0,-2-1-5 16,0 1 6-16,-1 0 6 0,1-1 0 0,-1 1 6 16,-2-1-3-16,-5 1-1 0,5-1-4 0,-4 3 7 15,-2-4-10-15,1 1 3 0,0 1-2 0,1-1-8 16,1-1 7-16,1-1-3 0,3 3 2 0,2-1 2 16,-1 0 8-16,2-1-2 0,2-1-6 0,-1 3-9 15,0-1 5-15,3-2-9 0,-1 0 17 0,-3 0-1 16,5 1-12-16,-1 1-2 0,0-1-13 0,0 1 3 15,0 3 12-15,-1-3 5 0,1 3 4 16,-3 0 6-16,-5 0-12 0,-3 0 6 0,-4 0 4 16,-3 0-17-16,-5 0 10 0,-2 0 2 0,-3 0-3 15,-3 0 15-15,0 0-2 0,0 0-3 0,-1 0-6 16,2 0 6-16,1-1-4 0,-3-3 4 0,5 0-1 16,-2-1 1-16,3 1-6 0,1-1 4 0,3-1 0 15,-3 0-4-15,2 0 0 0,0 1 0 0,0-1 0 16,1 1-3-16,0 0 12 0,-1 0-5 15,-2 0 2-15,0 2-8 0,-3-1-3 0,0-1-4 16,-6 3 7-16,4 1 11 0,-6-1-5 0,-2 0 26 16,-2 2 6-16,-1 0 2 0,1-1 17 0,-2 1-13 0,1 0 4 15,-2-1 17-15,0-2-8 0,3 3 21 16,-2-5-13-16,4 2-20 0,-2-2 0 0,0-2-27 16,1-2-10-16,-1 1 8 0,2-1-8 0,-2 0-2 15,-1-2 8-15,0 1-6 0,3-1-2 0,-2 1 2 16,-1-2-2-16,1 2-4 0,0 0 6 0,-3-2-2 15,4 1 2-15,-3 0-2 0,1-1-2 0,-1 3 0 16,-1-3-2-16,0-2-2 0,0-1 2 0,0 2-6 16,0-3 0-16,-8-3 2 0,3 1-2 15,-1-3 2-15,0-1 4 0,1 1-4 0,-1-3 4 0,-1 1-2 16,1-1-2-16,-3 0 6 0,3 0-8 0,-1 0 2 16,-1 1 6-16,-1-1-9 0,1 3 7 15,0-4-2-15,-2 4 2 0,3-1 2 0,-3-2-4 16,2 3 6-16,1 1-12 0,-1-2 6 0,1 2 6 15,1-1 0-15,-2 4 0 0,3 0 0 16,1 1 0-16,-3 1-2 0,2 0 4 0,0 2-2 0,-2 0-2 16,1 1 4-16,1 1-12 0,-2 0 10 0,1 0-4 15,-3 2-2-15,-1 0 4 0,4 0-2 0,-5 3-2 16,1-2 2-16,1 4 6 0,-2-1-4 0,1 0 2 16,2 2 0-16,0-1 0 0,-1 1 2 0,3 1-10 15,-3-1 0-15,5 2-4 0,-4-2-2 0,3 3-20 16,1-2-14-16,-5-2-30 0,0 0-26 0,1-1 7 15,0 1-37-15,-1-2 5 0,1 2-46 16,2 1-45-16,2 1 33 0</inkml:trace>
  <inkml:trace contextRef="#ctx0" brushRef="#br0" timeOffset="86011.4">5672 16344 89 0,'0'0'17'0,"5"5"8"0,1-1 23 0,-3-4 8 15,0 0-14-15,-1 0-6 0,-1 0-22 0,-1 0-11 16,0 0 3-16,0 0 9 0,0-4 12 0,0 3 15 16,0-2 9-16,0 2-11 0,-6-2 0 15,3 3-15-15,0 0-7 0,0-1 5 0,0-2-12 16,-1 3 12-16,1-1 1 0,3 1 7 0,-3-1 20 15,1 1 2-15,-1 0-3 0,2-3-8 0,-1 3-12 16,-1 0-11-16,3 0 5 0,0 0-3 0,0 0-1 16,-2 0-3-16,2 0 2 0,0 0-7 0,-3 0-1 15,3 0-2-15,-3 0-5 0,2 0 0 0,-1 5 2 16,2-2-3-16,-2-2-3 0,1 2 4 0,-1 0-6 16,1-1-2-16,-1 1 6 0,0-2 2 0,2 0 7 15,0 3 16-15,0-4 6 0,0 3-1 0,0 0-1 16,0-1-11-16,0 2-9 0,0-4 1 0,0 5-5 15,0-5 5-15,0 1-6 0,0 1-6 16,0 0 2-16,0 1 1 0,0-3 3 0,0 3 2 16,-6-2 0-16,6 2 0 0,0 0-6 0,0-1 10 15,0 1-12-15,-5 1 3 0,5-2 17 0,0 1-30 16,0 2 22-16,0-1-8 0,0 0-6 0,0 0 24 16,0 1-20-16,0-1 2 0,0 2-2 0,0-1-8 15,0-4 8-15,0 4 0 0,0-2 0 0,0 2 2 16,0-2-4-16,0-2 5 0,0 2-1 15,0 2 0-15,0-3 0 0,0 0-6 0,0 3-2 16,0-3 4-16,0 2 0 0,0-2 4 0,0 2 4 16,0-1 2-16,-3 1-2 0,-3-3 0 0,4 3 0 15,1-3 1-15,-2 1-3 0,1 0-2 0,0-2-2 16,-1 3-3-16,2-1-1 0,1 1-6 0,-2 0 2 16,0-2-4-16,2 3 14 0,0 0 2 0,-2-2-8 15,1 1 8-15,-1 0-8 0,2-2 2 0,-4 2 8 16,4 2-12-16,0-3 10 0,-1 0-6 0,-1 1 3 15,0-1 1-15,1 0-2 0,-1-1 4 0,2 3-8 16,-3-3 8-16,3 2-8 0,-2-2-2 0,-1-1 6 16,3 3 2-16,-3 0 8 0,3-2 4 0,-2 0-2 15,0 4-8-15,1-1-2 0,-1-1-4 0,1 2 0 16,-3-1 4-16,0 1-2 0,1 0-2 16,2-2 6-16,-3 1-6 0,1-1-6 0,1 0 8 15,-1-1-12-15,0 1 8 0,1-2 0 0,1 4 2 0,-3-3 6 16,2-1-6-16,0 2 4 0,-1-2-6 15,2 0 0-15,-1-1 6 0,0 0 4 0,2 3 0 16,-1-3-4-16,-1 0 2 0,0 1-4 0,1-1 0 16,-1 0-2-16,2 3-2 0,-3-3 0 0,3 0 2 15,-2 0 0-15,2 0 0 0,0 3 2 0,-1-2-6 16,-1 0 2-16,2-1 2 0,0 0-8 0,0 0 4 16,0 3 4-16,0-3 0 0,0 0 4 0,0 1 2 15,-6-1-2-15,6 0-4 0,-5 0 4 0,4 0-4 16,-2 0 6-16,-1 0-4 0,1 0 0 0,3 0 4 15,-3 0-12-15,1 0 6 0,-1 0 2 16,-3 0-2-16,3 0 10 0,1 0-12 0,1 0 2 16,-1 0-2-16,1 0-2 0,1 0 6 0,0 0-4 15,0-4 2-15,0 4 0 0,0-5-6 0,0 5 4 16,0-3 2-16,0 2 6 0,0-2-2 0,0 3-4 16,0-1-2-16,0 1-8 0,0 0 4 0,4-1 4 15,-2 1-2-15,1 0-4 0,1 0-10 0,-2 0-14 16,1 0-29-16,-1 0-6 0,-1 0-28 0,1 0-30 15,1-5-22-15,-1-1-43 0,1 4-20 16,-1 0-31-16</inkml:trace>
  <inkml:trace contextRef="#ctx0" brushRef="#br0" timeOffset="134476.79">12198 6854 308 0,'-4'0'-2'15,"1"0"4"-15,-2 0-4 0,3-5 2 0,0 5 7 16,2-3 14-16,-4-1 10 0,4 3 4 0,0 1 1 15,0 0-10-15,-2 0 10 0,2-4 8 0,0 4 6 16,0 0-7-16,0 0-14 0,0 0-16 0,0 0-6 16,0 0 0-16,0 0-5 0,0 0 4 0,0 0-6 15,0 0 5-15,0 0-1 0,0 0 1 0,0 0-7 16,0 0-3-16,0 0-1 0,0 5-1 0,0 2 9 16,6-2 9-16,-6 2 7 0,2 2-2 15,-2-1-3-15,0 4 5 0,0 2 8 0,0 1 4 16,0 1 5-16,0-1 2 0,-8 5-5 0,2-3-3 15,1 5 5-15,1 0-21 0,-1-3-4 0,1 3 2 16,0 0-12-16,-4-1-5 0,5 1 8 0,-2 1-8 16,1-1 14-16,2 3 3 0,-2-1-5 0,0 3 3 15,2 2 1-15,0 3-5 0,-2-1 5 0,3 5-2 16,-3-2-8-16,-1 3 0 0,2 1 17 0,0-1 19 16,3 1 12-16,-3 3 3 0,0 1-12 0,3-2-26 15,-2-1-7-15,0 4 0 0,0-3-6 0,2 1 6 16,0 0 7-16,0-2-5 0,0 2 0 0,0-3 2 15,0 1-10-15,0-3 8 0,0 5-3 0,0-2 1 16,0-3-2-16,0-2-4 0,0 5 0 16,0-3 2-16,0 5 0 0,-5 0 0 0,5 1 8 15,-7 1-4-15,4 1-8 0,-2 4 14 0,1-1-16 16,4-1 0-16,-2 0-10 0,0 0-11 0,1-3 9 16,1 1-2-16,0-4 20 0,0 2-2 0,0-3-1 15,0-1 4-15,0 0-1 0,0 1 10 0,0-2-6 16,0 1 5-16,0 2 5 0,0-2-4 0,0 3 4 15,0 2-3-15,-9-3-9 0,1 2 4 0,-2 3-4 16,-4 1-2-16,1 2 6 0,-4 2-8 16,-2 2 6-16,-2 0-6 0,3 6-2 0,-2-4 4 15,1 4-2-15,-1-3 8 0,6-1 6 0,1 2-8 16,1-3 4-16,7 0-4 0,0-2-8 0,2-1 6 16,3-1-2-16,0 0-2 0,0-3 0 0,0 1 4 15,0-2-2-15,6 0-4 0,-1-1 8 0,1-1-6 16,-1 1-2-16,3 0 7 0,-4-1-1 0,1 3-8 15,0-1 10-15,-3 2-6 0,-1 1 2 0,1 2 6 16,-2-3-8-16,0 4 4 0,0-1-6 0,-10 2 0 16,2-2 4-16,-1 1 0 0,0-1 2 0,4 0 0 15,-5 0-4-15,-1 0-10 0,2 0 6 0,-1-1 0 16,-1-2 6-16,2 3 4 0,0-2-6 16,0-1-1-16,2-1 2 0,1 0-3 0,2 3 4 0,-3 0 2 15,3-1-6-15,-1 2 6 0,-1 2-6 16,1 0 10-16,-2 2-4 0,2 1-4 0,-2-1 4 15,-1 2 0-15,2-1-4 0,-1 0 10 0,0-1 0 16,0 1-4-16,2-1 0 0,1-1-2 0,-1-2-8 16,2 2 2-16,-2-5 6 0,2 0-2 0,1-3 8 15,2-2-6-15,0 1-8 0,0-1 2 0,0-2 0 16,0 0-2-16,0-2 10 0,0 2 0 0,0 2 0 16,0-3 4-16,0-2-4 0,0 3-2 0,0-4 2 15,0 3-6-15,-4-3 4 0,0 1 2 0,0-1 0 16,-1-1-2-16,-1-2 2 0,1 2-4 0,2 0-2 15,0-2 0-15,-1 1-2 0,4-2 2 16,0 1 6-16,0-2 5 0,0 2-1 0,8-3 0 16,-1 1-6-16,4-1 8 0,-2-2-8 0,4 3 6 15,-5-2-4-15,4-1-8 0,1 0 8 0,-4 0-4 16,1 1 4-16,-1-1 3 0,1 2-7 0,-3-4 2 16,2 4-2-16,-3-1 0 0,-1 0 4 0,1-1-6 15,-2 1 0-15,0 3 4 0,-1 0 0 0,-1-1 2 16,1-1-10-16,1 2 4 0,1-2-4 0,0 0 0 15,2-1 6-15,-3 2-4 0,5-2 4 0,0-1-4 16,-1 1 0-16,1-1-2 0,0 0-2 16,-1 0 6-16,-1 0 4 0,-1 0-6 0,2-1 2 15,-5-1 6-15,2 1-8 0,-4-2 8 0,1 3 4 16,-2-4-14-16,0 4 14 0,0-3-6 0,0 1-8 16,0-1 4-16,0-1 2 0,0 0-6 0,0 0 10 15,0 0-4-15,-3-1-6 0,3-1 10 0,-5 1-8 16,2 1 8-16,0 0-1 0,-5 2-5 0,3 0 0 15,-4 1-2-15,1 2-4 0,-2 0-5 0,-1 3 7 16,0 0 0-16,-1 1 12 0,0-1-4 0,0 0 0 16,1 0-2-16,-1-2-6 0,2-1 2 0,2-3-6 15,0-2 4-15,1-1 0 0,-2-2-8 16,3-2-11-16,1-3-21 0,0 0-27 0,2-2 0 0,-1-4 5 16,0 1-1-16,-1 0-38 0,2-1-10 0,-2-3-64 15,1-2-47-15,4-2-30 0,-2 0 15 16</inkml:trace>
  <inkml:trace contextRef="#ctx0" brushRef="#br0" timeOffset="136068.29">13623 6457 692 0,'5'0'-4'0,"-5"0"7"0,0 0-1 0,0 0 9 16,0-3 24-16,0-1 7 0,-7-1 39 0,2 5 12 16,2 0-12-16,0 0-18 0,1 0-36 0,1 0-19 15,-2 0-10-15,2 0 4 0,0 0 2 0,-2 0-6 16,2 4 2-16,1-1 5 0,-5 2-9 0,3 0 8 16,0 0-2-16,-1 2-4 0,2 3 6 15,-1-3-2-15,0 2 0 0,2 1-4 0,-3-3 2 16,3 3 4-16,-1 0-6 0,-2-1 2 0,2 1 0 15,0 0 2-15,-2 2-4 0,0-2 12 0,-2 1-9 16,3-1-1-16,-2 1 10 0,0-2-12 0,0 1 8 16,0-1-4-16,-2-4 2 0,2 4 1 15,0-1-5-15,1-4 0 0,0 1-15 0,0-2-79 0,0 2-67 16,3-1-82-16,0-3-38 0</inkml:trace>
  <inkml:trace contextRef="#ctx0" brushRef="#br0" timeOffset="136381.8299">13354 6777 713 0,'-2'0'5'0,"-1"0"1"0,-2 0 14 16,1 0 22-16,0 0 42 0,0 0 15 0,2 0 21 15,-2 0 12-15,2 0-28 0,2 0-2 0,0-5-41 16,0 2-28-16,0 0-25 0,8-1-6 0,-4 1 2 16,0 1-4-16,2-1 6 0,-1 3-4 15,1-2-2-15,5 2 0 0,0 0-10 0,3 0 4 16,-1 0-6-16,4 0 6 0,-1 0 10 0,3 0-8 16,-4 0 6-16,2 0-6 0,-4 4 0 0,4-3-3 15,-4 3-25-15,-1-3-15 0,-1 1-39 0,1 1-9 16,-2-1-1-16,-3 0-21 0,-1 1 0 0,1-3-39 15,-2 0 5-15,0 0-22 0,0-5 0 0</inkml:trace>
  <inkml:trace contextRef="#ctx0" brushRef="#br0" timeOffset="136691.05">13396 6445 427 0,'-4'-4'1'0,"-4"0"15"0,2-1 29 0,1 1 32 15,-2-1 22-15,3 0 30 0,-4 0-11 0,3 0-17 16,0 0-30-16,2 1-40 0,2 1-20 0,-1-1-15 15,2-1 4-15,0 2 0 0,0-2-2 16,0 1 0-16,6 1 2 0,2 1-7 0,2-1 5 16,-1 2 0-16,2-2 0 0,3 2 4 0,-1 0-12 15,3 1-31-15,2 0-41 0,-3 0-40 0,4 0-37 16,0 0-37-16,2 0 1 0</inkml:trace>
  <inkml:trace contextRef="#ctx0" brushRef="#br0" timeOffset="137137.75">13744 6511 1024 0,'-4'4'7'0,"0"1"3"0,0-3-1 16,0 1 14-16,0-3-4 0,4 0 29 0,-1 0 32 0,-1 0 10 15,2 0 3-15,0 0-20 0,0 0-38 0,0 0-25 16,7 0-2-16,-2 0-6 0,5 0-4 0,1-5 6 16,-1 5-8-16,5 0 2 0,4 0 4 0,1-5 2 15,-2 5-4-15,2-3 0 0,1 1 0 16,-2-1 2-16,0-1-2 0,-1 0-2 0,-3-2-6 0,1-1-11 16,-2 2-9-16,-1-2-4 0,-1 0 4 15,-4-1 11-15,2-1 13 0,-4 1-2 0,-3 1 2 16,0-3-2-16,-3 4-6 0,0-2 8 0,0 3-8 15,0-2-3-15,0 3 5 0,0 1 12 0,-6 0 20 16,0 1 1-16,-2 2-1 0,2 0-20 0,-4 0-2 16,-2 7-12-16,0 0 16 0,0 1 0 0,-1 2-12 15,0-1 10-15,-1 4 0 0,3 2-26 0,-1 0 9 16,1 0 3-16,1 2-4 0,-1 0 28 0,5 2-2 16,-1 1-2-16,2-1-1 0,-2-2-3 0,2 2 6 15,2 0 0-15,0-3-6 0,1 0 6 0,0 0-4 16,0-2-2-16,1-1-6 0,1-3-51 0,0 0-45 15,0 2-58-15,-1-3-71 0,1-1-15 0,0-3-14 16</inkml:trace>
  <inkml:trace contextRef="#ctx0" brushRef="#br0" timeOffset="137330.79">13698 6757 750 0,'0'4'29'0,"0"-3"28"0,0 3 27 16,0-4 15-16,0 0 9 0,0 0-7 0,0 0-22 16,6-7-15-16,1 2-31 0,1 0-21 15,3-2-2-15,2 4-4 0,1-3-6 0,3 1 0 16,2 1-10-16,3 1-52 0,1 1-72 0,3 1-69 16,4-1-101-16,2-1 10 0</inkml:trace>
  <inkml:trace contextRef="#ctx0" brushRef="#br0" timeOffset="137855.23">14912 6515 852 0,'-9'0'0'0,"4"0"-4"0,-1 0 6 0,-1 0 20 15,4 0 35-15,-2 0 14 0,4 0 27 0,-3-4 13 16,2 4-34-16,2-4-1 0,0 4-39 0,0-4-35 16,0 4 0-16,6 0-14 0,-6 0 6 0,5 0 2 15,-2 0 2-15,-2 0 4 0,1 8 2 0,0-4 2 16,-1 3 0-16,1 0 4 0,1 1-12 0,-3 0 2 15,2 1 0-15,-2 1 3 0,0 0 9 16,0 2-2-16,0-1-4 0,0 1 0 0,0-1-4 16,0 2 6-16,-5-2 2 0,0-2-10 0,3 3 6 15,-1-2-4-15,2 1-2 0,-3-2 8 0,0-1-4 16,1 0-6-16,1 0 4 0,-1-2-6 0,0 1 10 16,1-2 6-16,2-2-6 0,-2 2 0 0,1-3-2 15,1 1-4-15,0-1 9 0,0 0-7 0,0-2 0 16,0 2 2-16,0-2-4 0,0 0 12 0,0 0-4 15,5 1-4-15,1-1 0 0,-1 2-8 0,3 0 6 16,0-1 6-16,1 1-2 0,5 1 2 0,1-1-4 16,2-1-6-16,1 0 4 0,-1-1 0 15,5 0-2-15,-4 0 4 0,2 0-2 0,0 0-6 16,0 0 2-16,-2 0-8 0,0 0 0 0,-1 0-4 16,-2-4-42-16,-2 1-26 0,-4 1-35 0,4 1-36 15,-5 1-18-15,-1 0-31 0,-2 0-36 0,-2 0 14 16</inkml:trace>
  <inkml:trace contextRef="#ctx0" brushRef="#br0" timeOffset="138152.72">14985 6653 860 0,'-1'0'9'0,"-4"0"17"0,5 0 22 0,0 0 18 16,0 0 11-16,0 0 21 0,0 0-31 0,0 0-13 15,0 0-23-15,0-4-29 0,6 1-2 0,1 1 0 16,-3-1-4-16,4 1-1 0,-3 1 5 0,4-1-8 16,2 2 8-16,-1 0-8 0,4 0 6 0,-1 0 6 15,-1 0-4-15,0 0 2 0,2 0-8 0,-3 0-4 16,1 0-5-16,-4 0 3 0,0 0-30 0,3 0-16 15,-5 0-22-15,-1 0-38 0,-1 0 10 0,0 0-40 16,0 0 2-16,-3 0-15 0,3 0-12 16</inkml:trace>
  <inkml:trace contextRef="#ctx0" brushRef="#br0" timeOffset="138340.75">14965 6472 554 0,'-3'0'23'0,"-1"0"15"0,4 0 29 16,0 0 28-16,0 0 7 0,0 0-7 0,0 0-26 15,0 0-35-15,0 0-26 0,5 0-10 0,1 0-4 16,2-3 6-16,3 3 0 0,2-3-2 0,1 3-2 16,2 0-16-16,1 0-64 0,4 0-77 0,-1 0-79 15,0 0-7-15</inkml:trace>
  <inkml:trace contextRef="#ctx0" brushRef="#br0" timeOffset="138670.8">15629 6556 750 0,'-12'3'0'15,"3"-1"0"-15,0 0-6 0,1-1 10 0,8 0 16 16,0-1 46-16,0 0 37 0,0 0 11 0,0 0 21 16,0 0-57-16,0 0-16 0,0 0-23 0,0 0-31 15,8 0-2-15,-1 0-6 0,1 0-2 0,-1 0 0 16,2 0 6-16,2 0-4 0,-1 0-2 0,0 0-2 15,5-4 2-15,-2 3-2 0,5-2 2 16,-1 0-4-16,1 2-11 0,1-1-47 0,-3 0-26 16,-1-1-55-16,0 1-30 0,-1 0-10 0,1 2-41 15,-3-1 33-15</inkml:trace>
  <inkml:trace contextRef="#ctx0" brushRef="#br0" timeOffset="138875.9799">15627 6725 830 0,'-10'5'13'0,"1"1"14"0,0-3 43 16,1-2 18-16,8-1 48 0,-4 0 9 0,4 0-36 16,0 0-8-16,8 0-61 0,3-3-20 0,2-1-8 15,1-1-18-15,4 2 0 0,0 1 2 0,2-2-10 16,2-1-20-16,1 1-75 0,1-2-101 0,-2 1-71 15,5 0-77-15</inkml:trace>
  <inkml:trace contextRef="#ctx0" brushRef="#br0" timeOffset="139319.8">16517 6503 912 0,'-10'-3'-6'15,"2"3"2"-15,4-1 1 0,-3 1-5 0,4 0 10 16,-1 0 2-16,0 0-1 0,1 0 10 0,2 0 8 16,-3 0 13-16,0 0 13 0,4 4 2 0,-7 1-17 15,4 2-10-15,-1-2-7 0,-1 4-5 0,2 1 11 16,-2 0 0-16,1 2-8 0,1 1-1 0,0-1 1 15,0-1-3-15,0 3 2 0,2-3 3 0,-1 1-9 16,0-2-4-16,1-1 6 0,1 1 2 16,0-3 5-16,0 2 0 0,-2-2-1 0,2-1-1 15,0-2 1-15,0-1 26 0,0 1-3 0,0-1 3 16,0-1-7-16,0-1-21 0,0 0-2 0,7-1-4 16,-3 0 0-16,2 0 2 0,1 0-6 0,2 0 0 15,2 0 0-15,4 0 2 0,-3 0-2 0,7 0 0 16,0 0-4-16,0 0 0 0,0 0 0 0,-2 0 4 15,3-4-2-15,-3 1-4 0,0 2 4 0,-1-2-4 16,-2 0 2-16,-1 2 0 0,0 0 4 16,-1-1-10-16,-2 1-32 0,-1-1-15 0,0 0-41 15,-2 2-9-15,-2-3 0 0,1 1-37 0,-4 1-6 16,1-1-30-16,0-2-29 0,-3 3 16 0</inkml:trace>
  <inkml:trace contextRef="#ctx0" brushRef="#br0" timeOffset="139573.4799">16541 6602 692 0,'0'0'3'0,"0"0"6"0,0 0 26 16,7 0 10-16,0 0 27 0,-3 0 12 0,1-2-13 15,3-1-7-15,-2 1-30 0,5-1-21 0,-1 1-13 16,-1 2-6-16,2-2 3 0,1 1-5 0,2 0 4 16,-1 0 4-16,-3 1-2 0,2 0-1 0,-3 0-50 15,2 0-34-15,-1 0-34 0,-2 0-32 0,-2 0 7 16,3 0-6-16,-2 0-4 0</inkml:trace>
  <inkml:trace contextRef="#ctx0" brushRef="#br0" timeOffset="139774.04">16568 6467 823 0,'0'-5'16'0,"0"-1"29"0,0 0 28 16,0 1 46-16,0 0 5 0,4-3 5 0,2 1-22 15,1 1-46-15,-3 0-23 0,1 0-34 0,0 1-8 16,4 2-2-16,-2-1-2 0,1 1 6 0,1 0-6 15,2 1-8-15,0 1-62 0,3-1-55 0,-1 0-55 16,4 2-66-16,-1 0-13 0,3 0 18 0</inkml:trace>
  <inkml:trace contextRef="#ctx0" brushRef="#br0" timeOffset="140294.81">16925 6649 406 0,'-4'0'5'16,"0"1"-5"-16,4-1 10 0,0 0 24 0,0 0 21 15,0 0 15-15,0 0-8 0,0 0-16 0,0 0-28 16,0 0-9-16,0 0-2 0,0 0-5 0,0 0 2 16,4 3-6-16,0-3 2 0,0 0 5 15,1 0-5-15,4 2 9 0,-1-2-3 0,2 0-8 0,4 0-12 16,0 0-14-16,4 0-21 0,-1 0-17 0,0-5-2 16,1 1 6-16,3-1-12 0,-4 0-6 0,-3 0 14 15,-2 0 6-15,0-1 33 0,-3 0 23 0,-4 1 6 16,0 0-4-16,-5 0 7 0,0 1 2 0,0-1 1 15,0 2 4-15,-10-1 1 0,3-1 7 0,2 5 20 16,-4-4 21-16,0 4-6 0,1 0-6 0,-1 0-3 16,1 0 6-16,0 0 16 0,0 0 0 15,0 6-14-15,-1 1-28 0,3 1-8 0,-3-1-3 16,3 3 6-16,0-1-6 0,1 3 1 0,2-1 4 16,2 2-7-16,-2 0 8 0,3-1-10 0,0 3-2 15,0-1-5-15,0-1 2 0,0 2-3 0,0-4 7 16,4 3-1-16,-4-1-5 0,0-2-2 0,0 0-8 15,0 0 3-15,0-1 1 0,0-3 2 0,0 2 7 16,0-3-4-16,0 1 5 0,0-3-27 0,0 2-42 16,0-4-62-16,0 2-45 0,0-1-35 15,0-2 28-15</inkml:trace>
  <inkml:trace contextRef="#ctx0" brushRef="#br0" timeOffset="140522.11">16939 6800 1176 0,'0'0'13'0,"0"0"6"16,0 0 42-16,6 0 21 0,0 0-8 0,4 0 25 15,1 0-15-15,0 0-14 0,4 0 1 16,-2 0-31-16,2 0-22 0,0 0-9 0,3-2-9 15,-1 2-47-15,4-3-33 0,-4 3-95 0,5-1-88 16,0 0-48-16,-1-1-65 0</inkml:trace>
  <inkml:trace contextRef="#ctx0" brushRef="#br0" timeOffset="154365.96">14803 7931 670 0,'0'0'3'0,"0"0"-8"0,0-4 3 15,0 0 2-15,0 0 2 0,0-1 19 0,0 1 18 16,0 0 8-16,0 2 19 0,0 0-1 0,0-1-11 16,0 1-15-16,0 0-18 0,0 1-13 0,0 0-7 15,0 0 3-15,0-1-8 0,0 1 4 0,0 1-3 16,5-2-1-16,-5 2 4 0,3-1 6 0,2 0-3 16,-4-2 3-16,3 3 3 0,-3 0-1 15,2 0 11-15,-1-3 2 0,1 3-6 0,0 0 4 0,-1 0 0 16,1-1 21-16,1 1 24 0,-3 0-12 15,3 0 22-15,0-1-17 0,-3 1-15 0,2-1 3 16,0-1-29-16,-1 0-6 0,-2 2-2 0,2 0-4 16,-2-2 4-16,0 2-8 0,0 0-6 0,0 0 4 15,0 0 2-15,-5 7 2 0,0-2 4 0,0 0-6 16,0 2-4-16,-4 3 8 0,3 0-4 0,-2 3 2 16,-1 0 2-16,-1 0-8 0,2 1 8 0,-1 1 0 15,1 2-4-15,-2-1 6 0,2 1-4 0,-1-2 4 16,-1-1 0-16,4 3-2 0,-3-5-6 0,3 2 4 15,-1-1-2-15,2-2-2 0,0-3 8 16,1 0-10-16,-1 1 2 0,1-3 2 0,4-2-2 16,-4 1 4-16,4-3 2 0,-1 4-4 0,-1-4-6 15,0-1 4-15,2 2 0 0,0-3 6 0,0 0 4 16,0 0 0-16,0 0-8 0,0 0 8 0,0 0-6 16,0 0 6-16,0 0 6 0,0 0-10 0,0 0 5 15,0 0-5-15,5 0-6 0,-5 0 0 0,4 0 0 16,-1-4 0-16,3 4 2 0,-4-2 4 0,4-1-8 15,0 0 4-15,2 3-2 0,1-2-2 0,1-1 5 16,0 3-5-16,0-2-2 0,1 0 8 0,1 0-4 16,0-1-2-16,-1 3 7 0,-1-3-12 0,1 1 3 15,-2 2 0-15,1-2-12 0,1 2-8 16,-2 0 0-16,0 0-27 0,0-1 1 0,-1 1-34 16,-2-1-15-16,2-2 9 0,-2 0-18 0,-3 1 14 15,2-1-6-15,0 2-21 0,-3-2-1 0,1 2 6 16,0 0-13-16,0 1 10 0,-1 0 18 0</inkml:trace>
  <inkml:trace contextRef="#ctx0" brushRef="#br0" timeOffset="154670.8499">14783 8036 576 0,'0'-4'21'0,"-2"4"3"15,2-3 19-15,0 2 28 0,0 1-12 0,0-2 28 16,0-1-2-16,0 0-15 0,0 3-8 0,0 0-22 16,0 0-14-16,0 0 3 0,0 0-2 15,6 0-2-15,-1 0-12 0,0 0-9 0,1 0-4 0,-1 0 4 16,0 0 0-16,4 0-10 0,-3 0 6 0,1 0-5 16,0 0 3-16,2 0 2 0,-2 0-4 0,0 3-4 15,1-3 8-15,0 0 4 0,0 0 2 0,-2 4-2 16,2-4-4-16,0 0-6 0,-2 1 4 0,1-1 2 15,-3 0-16-15,1 0-24 0,1 0-10 0,-3 0-40 16,-1 0-12-16,-1 0-3 0,1 0-39 16,0-5 19-16,-2 0-17 0,0 2 14 0,5-1 14 15,-5 2 16-15</inkml:trace>
  <inkml:trace contextRef="#ctx0" brushRef="#br0" timeOffset="154925.49">14824 7936 413 0,'-2'-2'8'0,"1"-1"8"0,-1 3 20 0,0-3 22 16,1 2 0-16,-4-3 4 0,4 0 2 0,-2 1-5 15,-1 1 27-15,3 2 7 0,-3-3-16 16,3 3-4-16,-1-1-11 0,2-1 5 0,0 2-11 16,0 0-8-16,0 0-33 0,5-1-20 0,-2 1 2 15,2-1 0-15,-2 0 7 0,3 0-8 0,-1-1 4 16,-2-1-2-16,0 1-2 0,2 0 6 0,-3 0-4 15,1-1-2-15,2 2 2 0,1-1-6 0,-1 1 2 16,1-3 3-16,-1 4 16 0,0-3-28 0,2 2-28 16,-2-1-31-16,0-2-65 0,3 2-12 0,-1 0-33 15,2-1-31-15,-1 1 9 0</inkml:trace>
  <inkml:trace contextRef="#ctx0" brushRef="#br0" timeOffset="155278.06">15079 7974 392 0,'-1'0'10'16,"1"0"-1"-16,0 0 8 0,0 0 8 0,0 0 19 16,0 0 21-16,0 0 16 0,0 0 9 0,0 0-5 15,0 0 3-15,0 5-2 0,0-2-12 0,0 0-25 16,7-2-22-16,-2-1-14 0,2 0 0 0,1 0 20 16,-1 0 15-16,0 0-2 0,1 0-1 0,0 0-18 15,0 0-17-15,3-3-2 0,-3 1-8 0,-1 1 2 16,2 0-6-16,0 0 4 0,-1 0-8 0,0 1 0 15,1 0 3-15,-1 0-44 0,2 0-12 0,-1 0-67 16,2 0-45-16,-2 0-34 0,0 0-34 0,3 0 28 16</inkml:trace>
  <inkml:trace contextRef="#ctx0" brushRef="#br0" timeOffset="155845.8">15600 7907 219 0,'0'0'22'0,"6"-3"11"0,1 1 10 0,-6-1-3 15,-1 3-11-15,0 0-16 0,0 0-12 0,0 0-1 16,0 0-7-16,0 0 2 0,0 0 0 0,0 0 7 16,0 0-9-16,0 0 14 0,0 0 1 15,0 0-6-15,0 0 14 0,0 0-4 0,0 0 31 0,0 0 21 16,0 0 0-16,0 0-6 0,-3 4-30 0,-5-2-11 16,5 0-14-16,2 1 3 0,-3-2 21 0,0 2 30 15,2-2 19-15,0 3-2 0,-1 0-28 0,0 1-23 16,0 1-12-16,1 0 6 0,-3 3 8 0,3-1-5 15,0 2-8-15,-1 0-14 0,0-1 2 0,3 3-8 16,-4 0 6-16,1-2 8 0,0 2-8 16,1 0 4-16,-1-1 0 0,-1-1 0 0,2 1 2 15,1-1-6-15,-1-1 0 0,0-1 6 0,1 0-4 16,1-1 3-16,0-1-6 0,-3 0 3 0,2-1 5 16,1-1 3-16,0-2 3 0,0 1-1 0,0 0-8 15,0-1 2-15,0 0-4 0,0-2-2 0,0 0-4 16,0 0-2-16,4 0 10 0,1 0-8 0,-4 0 3 15,5 0-1-15,-3 0-7 0,4 0 7 0,-2 0 8 16,3-4-3-16,1 0-3 0,0 1 2 0,-1 2 0 16,0 1 4-16,2-3 6 0,-4 3-7 15,2-1-6-15,-2-2-1 0,3 2 4 0,-4 0-2 16,-1 1-11-16,4-1-32 0,-4 0-27 0,2-3-26 16,-3 4-14-16,2-4-6 0,0 1 15 0,2-2-27 15,0 0 14-15,1 1 3 0</inkml:trace>
  <inkml:trace contextRef="#ctx0" brushRef="#br0" timeOffset="156138.04">15574 8018 764 0,'-5'0'16'0,"-3"0"1"0,3 0 12 16,0 0 1-16,5 0 1 0,0 0 20 0,0 0 9 16,0 0-2-16,0 0-11 0,6 0-24 0,1 0-17 15,0 0-4-15,3 0-6 0,0 0 4 0,2 0-4 16,1 0 4-16,1 0-6 0,0 0 2 0,-1 0-3 16,2 0 1-16,-3 0 8 0,0 0-4 0,-1 0 4 15,1 0-4-15,-2 0-30 0,0 0-26 0,-2 0-26 16,-1 0-12-16,1 0-25 0,-1-7 16 0,0 2-21 15,-1-1-10-15,1 0 14 0,-4 1 10 16</inkml:trace>
  <inkml:trace contextRef="#ctx0" brushRef="#br0" timeOffset="156309.96">15676 7887 512 0,'-2'-1'26'0,"0"0"14"0,2-2 10 0,0 0 11 15,0 2-24-15,0 1-8 0,0 0-3 0,0 0-12 16,0 0 5-16,0 0-6 0,0 0-4 0,0 0-6 16,0 0-3-16,0 0-2 0,0 0-3 0,5 0-19 15,2 0-24-15,-1 0-51 0,5 0-64 16,0 0-20-16</inkml:trace>
  <inkml:trace contextRef="#ctx0" brushRef="#br0" timeOffset="156761.57">15880 8058 406 0,'-5'3'1'0,"2"0"8"0,1-1 28 0,2 0 29 16,0-1 24-16,0 3-2 0,0 1-6 0,8-1-25 15,-5 0-15-15,4 3-12 0,-1-2-17 0,2 0-10 16,3-1-8-16,3-4 5 0,0 3 2 0,1-2-6 16,2 0-3-16,1-1-12 0,0 0-23 15,3 0-8-15,-4 0 1 0,1-5 3 0,-1 1 19 0,-1-1 17 16,-2 0 3-16,0 0 9 0,-3 1-2 0,-2-2-2 16,-2 3 4-16,-4-3 0 0,2 2 5 0,-5 0 3 15,0 0-3-15,0 1 0 0,0-2-5 0,-5 1 1 16,-2 1-1-16,0 0 11 0,-2 1 1 0,2 0 1 15,-2-1 1-15,-1 3-1 0,2 0 0 0,0 0-4 16,-1 0 9-16,0 0 2 0,1 0 4 16,0 5 5-16,2 1-8 0,-2 0-7 0,4-1-10 15,1 1-3-15,-2 2 5 0,1 0-10 0,1 2 8 16,0 2 0-16,-1 1-3 0,4 0 5 0,-1-1-2 16,-2 5 3-16,3-5-11 0,-4 5 0 0,3 0 4 15,-4-5 2-15,5 3 5 0,-2-1-7 0,-2-1 6 16,1 1-6-16,1-2-1 0,1-2-8 0,1 0-49 15,-2-3-40-15,0-2-53 0,2-1-48 0,0-4-3 16</inkml:trace>
  <inkml:trace contextRef="#ctx0" brushRef="#br0" timeOffset="156957.99">15927 8189 882 0,'-1'0'2'0,"-1"0"-4"0,2 4 6 0,0-4-2 15,0 0 3-15,7 0 4 0,2 0-1 0,0 0-1 16,3 0-8-16,0 0-7 0,2 0-31 0,2-4-66 16,3 1-82-16,2-1-34 0</inkml:trace>
  <inkml:trace contextRef="#ctx0" brushRef="#br0" timeOffset="157350.9199">16661 8035 427 0,'-3'0'5'0,"3"0"4"0,0 0 19 16,0 0 31-16,0 0 5 0,0 0 25 0,0 0 6 15,0 0-5-15,3 0-5 0,-3 4-19 0,4 0-23 16,1 0-19-16,-2-4-1 0,0 0-2 0,2 0-14 15,-2 0-5-15,2 0-6 0,1 0-3 0,1 0 9 16,1 0 2-16,-2 0 2 0,2 0-2 0,3 0 0 16,-2 0 1-16,1 0-1 0,4 0-3 0,1 0-1 15,0 6-2-15,1-3-3 0,0-3 5 16,0 4-4-16,1 0 0 0,-4-3 4 0,1 2-7 16,-3-2-35-16,-2 2-40 0,-2-2-39 0,-3-1-53 15,1 0 2-15,-2 0-12 0,2 0 20 0</inkml:trace>
  <inkml:trace contextRef="#ctx0" brushRef="#br0" timeOffset="157587.02">16668 8136 662 0,'-10'3'2'0,"3"-1"7"0,2 1 18 15,0 0 19-15,5-3 45 0,0 0 22 0,0 0 33 16,0 0 16-16,0 0-40 0,5 0-36 0,3 0-44 16,0 0-39-16,5 0 5 0,0 0 2 15,2 0 2-15,4 0-6 0,2 0-10 0,-1 0 4 0,2 0-11 16,2 0-31-16,0 0-62 0,-1 4-39 0,-5-2-60 16,1 1-27-16,-2-3-27 0,1 0 16 0</inkml:trace>
  <inkml:trace contextRef="#ctx0" brushRef="#br0" timeOffset="158130.09">17574 8020 497 0,'-5'-5'5'0,"-1"5"4"0,2-4 31 15,3 0 5-15,-2 4 18 0,2 0 13 16,-4 0-4-16,5 0 14 0,0 0-9 0,-3 4-16 16,1-4-21-16,2 4-19 0,-1 1-19 0,1-5 0 15,0 0-1-15,0 0-4 0,0 3 4 0,0-3 3 16,0 3 19-16,0-2 43 0,0 0 3 0,0 0 20 15,-7 2-5-15,3 0-34 0,-3-1 7 0,1 0-17 16,-3 2 0-16,-2 2-2 0,1-2-5 0,-1 1-5 16,0 2-6-16,-2 1 1 0,2 0-3 0,1-1-4 15,0 0-5-15,0 1-5 0,2 0-2 0,2-1-2 16,-2-1 2-16,3 2-4 0,4-1 6 0,-3 1 9 16,4 1-11-16,0-2 10 0,0 0-9 0,7 1-1 15,4 1 4-15,1-1-6 0,4 0-2 16,-2-1 2-16,7-3-10 0,-2 0-8 0,5 0-7 15,3-3-16-15,-4-1-8 0,4 0 6 0,-3 0 7 16,1-7 7-16,-4 2 13 0,1 0 10 0,-5-2-4 16,0-2 10-16,-4 1 2 0,0-1 6 0,-4-1 27 15,-1 0-3-15,-3 0 3 0,-1-1-17 0,0-1-16 16,-4-1-6-16,0 1 2 0,0 2 2 16,-13-2-4-16,5 0-2 0,0 0 6 0,-1 3-6 0,0 1 2 15,0 2-7-15,1 0-31 0,-1-1-18 0,1 3-36 16,0 1-44-16,-2 0-8 0,-2 3-38 0,-1 0-32 15,-2 0-26-15,0 0-18 0</inkml:trace>
  <inkml:trace contextRef="#ctx0" brushRef="#br0" timeOffset="181217.25">15510 9019 619 0,'0'-4'7'0,"0"1"6"0,0-2 8 15,0 3 18-15,0-1 14 0,0-2 29 0,0-2 7 16,0 3 1-16,0 3-21 0,0-3-27 0,0 4 2 16,0 0 14-16,0 0 0 0,0-3-19 0,0 3-20 15,0 0-31-15,0 0-3 0,0 0 15 0,6 0-2 16,-6 0 2-16,3 3 2 0,-1 2 2 0,-2-1 25 16,0-1 24-16,0 2-2 0,0 2-4 0,0 0-23 15,0 3-16-15,0 0 2 0,0 2 8 16,-11 0 2-16,2 4-6 0,2-3 2 0,-4 3-10 15,-2 0-2-15,2-2 0 0,0 3 2 0,3-3-4 16,-1 0 9-16,1 1-3 0,0 0-2 0,2-3 4 16,-2 0-6-16,4 0-4 0,1-2 6 0,-3-1-6 15,3 1 4-15,2-3 0 0,-1 0-4 0,2-2 8 16,0 1-6-16,0-1 0 0,0-3 6 16,0 2-4-16,3-3 10 0,2 1-6 0,1-2-4 15,-1 0 0-15,1 0-14 0,1 0 14 0,2 0-10 0,-1 0 6 16,1-3 4-16,-1 3-6 0,5-4 9 15,-4-1-7-15,4 4-3 0,-5-3 3 0,0 4-4 16,0-3-2-16,1-1 2 0,1 3 0 0,-5 0 0 16,4-2 0-16,-1 1 8 0,0 1-4 0,0-1-2 15,-1 0 8-15,3 0-12 0,-2 1-25 0,-2-1-19 16,2 0-29-16,0 1-19 0,-3-1-21 0,0-1-23 16,-5-1-21-16,4 1-41 0,-2-1 2 0,1 1-16 15,0 0 31-15</inkml:trace>
  <inkml:trace contextRef="#ctx0" brushRef="#br0" timeOffset="181502.07">15557 9175 612 0,'0'-6'25'15,"-6"2"19"-15,4 4 23 0,2 0 44 0,0 0-9 16,0 0 14-16,0 0 12 0,0 0-41 0,0 0 8 15,0 0-32-15,8 0-31 0,0 0-2 0,-2 0-32 16,4-5 2-16,-2 2-4 0,2-1 9 0,-1 3 7 16,-1-3 2-16,-3 4-6 0,4 0-6 0,3-1-4 15,-3 0 6-15,0 1 4 0,3 0-4 0,-2 0 4 16,-1 0-10-16,2 0-4 0,-1 0 8 0,-1 0-12 16,1 0 12-16,-4 0-6 0,3 0-12 0,-5 0-45 15,1 0-48-15,1 0-13 0,-6 0-43 16,0 0 15-16,0 0-10 0,0 0-2 0,0 0-14 15,0 0 16-15,0 0 36 0</inkml:trace>
  <inkml:trace contextRef="#ctx0" brushRef="#br0" timeOffset="181713.97">15544 9022 441 0,'-4'-3'23'0,"3"-1"37"0,-1 3 14 0,0 0 25 0,2 0 5 15,0-1-17-15,0-1 12 0,0 3-28 16,0 0-18-16,0-2-10 0,0 0-8 0,0 2 8 16,0-2-5-16,5-1-7 0,4 2-21 0,-2-2-3 15,-2 2-7-15,4 1-3 0,2-3 7 0,-1 1-10 16,0 2 4-16,3 0 2 0,0 0-29 0,2 0-19 16,-2 0-70-16,4 0-59 0,-2 0-65 0,2 5-35 15</inkml:trace>
  <inkml:trace contextRef="#ctx0" brushRef="#br0" timeOffset="182027.64">15987 9189 875 0,'-5'3'1'15,"4"-2"-4"-15,-2 0 6 0,-2 1 22 0,5-2 29 16,0 0 27-16,0 0 37 0,0 0 3 0,9 0-24 16,0 0-17-16,1 0-44 0,-2-5-15 15,4 0-11-15,0 3-4 0,-2-1-6 0,4 1-2 16,0 0-8-16,-3 2 9 0,3 0-3 0,-1 0-6 15,1 0 12-15,0 0-18 0,2 0-43 0,-2 0-61 16,-1 0-74-16,1 0-70 0,-1 0-27 0,1 0 37 16</inkml:trace>
  <inkml:trace contextRef="#ctx0" brushRef="#br0" timeOffset="182428.76">16539 9126 1024 0,'0'3'26'0,"0"-3"3"0,-5 2 7 15,0-2 25-15,5 0 14 0,0 0 9 0,-4 3 4 16,4-2-20-16,0-1-40 0,-2 1-2 0,0-1 6 16,2 2 4-16,-1 0 4 0,-1 2-5 0,1 0-17 15,-2 3-10-15,0 0 0 0,-1 0-2 0,1 3-4 16,-2 0 1-16,1-1 1 0,-3-1-2 0,1 4 4 15,1-2 2-15,1-1-2 0,-4 1-2 0,4-1 4 16,-2-1-10-16,2 1 0 0,-1-1 4 0,2-3-4 16,1 2 4-16,-1-3-2 0,-1 0 2 0,4-2 0 15,-3 2 6-15,2-3 0 0,-1 1-2 16,-1 0 3-16,3-1-9 0,0 1 4 0,0-2 0 16,0 0 0-16,0 0 3 0,0 0-6 0,6 0-5 15,1 0 4-15,-1 0-4 0,2 0 2 0,1 0 0 16,3 0-2-16,-3 0 4 0,4 0 4 0,-1 0 2 15,1 0-6-15,0 0 5 0,1 0-16 0,-3 0-7 16,0 0-31-16,1 0-22 0,-2 0-9 0,1 0-30 16,-2 0-21-16,-1 0-28 0,1 0-40 0,-5 0-16 15,2-5 21-15,-1 2-3 0,-2-1 27 0</inkml:trace>
  <inkml:trace contextRef="#ctx0" brushRef="#br0" timeOffset="182690.77">16547 9215 692 0,'-5'0'20'0,"4"0"20"0,-1 0 20 16,0 0 25-16,0 0 7 0,2 0-21 0,0 0 19 16,0 0 0-16,0 0-26 0,0 0 29 0,0 0-42 15,0 0-14-15,0 0-7 0,0 0-22 0,7 0 0 16,-2 0-12-16,1 0 10 0,-1 0-6 0,1 0-2 15,2 0 8-15,1 0-12 0,-1 0 6 16,1 0 2-16,-2 0-8 0,3 0 8 0,-2 0-4 16,0 0-2-16,1 0-18 0,-1 0-31 0,2 0-52 15,-6 0-39-15,2 0-36 0,-1 0-15 0,-2 0 0 16,1 0-11-16,-3-4 25 0</inkml:trace>
  <inkml:trace contextRef="#ctx0" brushRef="#br0" timeOffset="182889.47">16531 9072 512 0,'-6'-4'25'0,"6"-3"20"15,-4 5 18-15,3-1 29 0,-1 1 11 0,2-1 9 16,0 3-23-16,0-3-12 0,0 1-21 16,0-1-20-16,7-1 3 0,2 1-16 0,-1-1-10 15,5 2-13-15,-4 1 6 0,5 1-6 0,-3 0-4 16,4 0 2-16,0 0-1 0,-2 0 1 0,3 6-6 15,-2-2-32-15,4 3-65 0,-3-2-68 0,3 0-59 16,-3 0-47-16</inkml:trace>
  <inkml:trace contextRef="#ctx0" brushRef="#br0" timeOffset="183318.12">16740 9285 591 0,'-5'3'-4'0,"2"2"24"15,-1-2 10-15,4-1 28 0,0 2 15 0,0-3 4 16,8 3-14-16,-1-3-20 0,1 1-19 16,3 1-20-16,0-1 3 0,1 0-3 0,4 0 0 15,5-2-8-15,-4 0 8 0,2 0-4 0,-1 0 0 0,1 0 0 16,-4 0-10-16,0 0-1 0,-4-4 4 0,0 1 3 15,-4084-1-4-15,8162 1 2 0,-4080 0 3 0,-4-2-8 16,3 1 9-16,-6-3 0 0,2 2 0 16,-4 2-1-16,0-2-5 0,0 0 5 0,-6 1 6 15,-2-1 8-15,3 1 19 0,-3 0 2 0,3 2 4 16,-1 0 5-16,0-1-16 0,2 1-10 0,0 0-6 16,4 2-3-16,-3 0 7 0,3 0 7 0,0 0-1 15,-2 9-4-15,1-3-3 0,-3 3-1 0,3-1-1 16,-2 1 3-16,-1 3-3 0,0 0-8 0,0 2 8 15,1-1-6-15,-1 2 5 0,1-1-1 16,1 2 2-16,-3-1-5 0,4-1-5 0,-4 1 10 0,1-2-6 16,1 0 3-16,2 0 1 0,-5-1-2 0,4-2-6 15,1 0-21-15,-3-1-44 0,1-4-66 16,2 3-68-16,-3-4-59 0,3 0-10 0</inkml:trace>
  <inkml:trace contextRef="#ctx0" brushRef="#br0" timeOffset="183490.28">16843 9423 735 0,'0'0'7'16,"0"0"6"-16,3 0-2 0,4 0 15 0,0 0 1 16,-1 0 5-16,2 0-5 0,4 0-6 0,-3 0-12 15,-1 0-11-15,2 0-5 0,2 0-50 0,-3 0-66 16,8 0-103-16,-2 0 11 0</inkml:trace>
  <inkml:trace contextRef="#ctx0" brushRef="#br0" timeOffset="184758.46">15726 9569 779 0,'8'-2'16'0,"-8"1"10"0,3-1 31 0,2-1 25 16,0 1 5-16,-2 0 31 0,2 1-12 0,2 1-5 15,-2 0-19-15,0 0-27 0,0 0-13 16,2 0 8-16,-2 0 16 0,-2 8-11 0,3 0-6 16,-5 1-22-16,-1 0-21 0,0 4 0 0,0 3 2 15,0 2-2-15,0 1-2 0,0 2 6 0,-3 1 1 16,-1 1-1-16,0-2-1 0,-4 3-9 0,4-2 2 16,-3 2-4-16,0-4 8 0,0 1-2 15,2-3 0-15,1-2-4 0,-3-2 0 0,2-2-6 0,3-4-47 16,2 0-31-16,0-3-56 0,0-3-48 0,0-2-28 15,7 0-36-15,0 0-26 0,2-10 3 0</inkml:trace>
  <inkml:trace contextRef="#ctx0" brushRef="#br0" timeOffset="185110.13">16156 9603 772 0,'0'0'11'0,"-7"0"0"16,0 0 12-16,2 4 25 0,1-4 16 0,-6 8 14 16,-1-4 0-16,2 3 0 0,1-1-2 0,-5-1-23 15,4 0-11-15,1 1-17 0,0 0-30 0,2-1 10 16,-2 0 1-16,1-1-10 0,1 1 4 0,-2 2 2 16,-1-2-2-16,2 0 2 0,-2-1-4 15,3 2-2-15,-3-1-2 0,3-1 1 0,1-1 7 16,1 1-4-16,2-1 13 0,-1 0 1 0,3 1 4 15,0-4 11-15,0 5 3 0,0-1 7 0,0 0-3 16,0 0-22-16,8 0-8 0,-5 1-14 0,5 0 4 16,-2 1 10-16,1 0-2 0,2-1-4 0,1 1 1 15,-2 0 5-15,2-1-11 0,2 0 15 0,-2 0-10 16,2 0 2-16,-1-1 8 0,0 0-2 16,1 0 0-16,1 0-14 0,-1-1-16 0,1 0-66 0,1 1-36 15,-2-1-62-15,-2 1-44 0,3-3 14 0,0 1-21 16,-2-2 52-16</inkml:trace>
  <inkml:trace contextRef="#ctx0" brushRef="#br0" timeOffset="185485.1">16374 9694 605 0,'2'0'27'0,"-2"0"18"0,0 0 26 16,2 0 46-16,-1 0-11 0,-1 6 39 0,2-6-17 15,1 4-19-15,4-2-18 0,-3 1-57 0,4-2-7 16,2 1-21-16,-1 0-2 0,3 1-2 0,-2-1 4 16,4 1-6-16,-3-1 0 0,2 0 0 0,0 1-26 15,-1-1-44-15,2-2-39 0,-2 4-52 16,-3-3-24-16,4-1 5 0,-7 0 16 0,-2 0 48 16,0 0 27-16,-1-5 30 0,-1 0 25 0,-2 0 3 15,0 0 15-15,0-1 20 0,-10 1 24 0,1 0 14 16,-4-1 37-16,4 4 26 0,-3-1-4 0,-2-1 30 15,2 2-2-15,2 1-27 0,-2-1 15 0,0 2-6 16,3 0-26-16,0 0 15 0,1 0-30 0,4 8-10 16,-2-2 29-16,3 5-4 0,0 1-8 0,0 2-20 15,1 1-38-15,2 2-15 0,-1-1 7 0,-1 2-1 16,2 2-8-16,0-4 2 0,0 1-12 0,0 0-3 16,0-3 15-16,0 2-8 0,0-3-30 0,0-1-62 15,0-2-89-15,0 0-71 0,0-3-27 16,0 0-42-16,-5-4 35 0</inkml:trace>
  <inkml:trace contextRef="#ctx0" brushRef="#br0" timeOffset="185923.3">17659 9378 830 0,'4'0'7'0,"-1"0"1"0,0 0 3 16,2 0 9-16,-4 0 37 0,4 0 6 0,2 0 30 15,-1 0 15-15,1 0-29 0,3 0-11 0,-1 0-29 16,6-2-27-16,-2 2-16 0,4 0 4 0,-3 0-6 15,7 0 2-15,-5 0 2 0,6 0 0 0,0 6 6 16,-1-3-4-16,1 2-2 0,0-1-6 0,-1-1-58 16,-3 0-35-16,-1 1-68 0,-1-4-63 0,-2 0-18 15,-1 0 7-15</inkml:trace>
  <inkml:trace contextRef="#ctx0" brushRef="#br0" timeOffset="186123.23">17713 9497 1017 0,'-8'6'11'0,"-2"-3"8"0,3 2 9 16,2-1 39-16,5-4 13 0,0 0 33 0,0 0 4 0,8 0-22 16,1 0-19-16,1-4-36 0,1-1-11 15,7 5-15-15,-2-3-6 0,4 1-8 0,0 2-33 0,1 0-46 16,3 0-82-16,-1 0-101 0,3 0-100 0,0 0 12 15</inkml:trace>
  <inkml:trace contextRef="#ctx0" brushRef="#br0" timeOffset="186586.74">18667 9303 1070 0,'-4'-2'11'0,"1"-1"0"0,3 2-3 16,-1 1 20-16,1-4 40 0,0 4 31 16,0-3 34-16,0-1 9 0,0 2-32 0,0-1-33 15,0 0-28-15,4 1-39 0,-4 0-22 0,0 1-1 16,0 1 5-16,0 0 12 0,0 0 15 0,-8 8 7 15,0 1-3-15,-2-1 6 0,-5 1 7 0,1 3 10 16,-2 1-3-16,-3 3-3 0,2 1-17 0,-2 0-10 16,3 0-7-16,0-2-4 0,2 2 0 0,1 0 3 15,2-3 7-15,3-1-3 0,1-2 3 0,3 2-14 16,4-2 5-16,0-3-3 0,0 2 8 16,10-3-2-16,-1 0-4 0,6 0 11 0,2 0-15 0,1 1 8 15,5-3-8-15,0 0-2 0,5-1-2 16,-2-1 0-16,3-3-1 0,-1 0 3 0,1 0 2 15,-2-9 4-15,-2 1 4 0,0 0-6 0,-3-1 5 16,-1 1 1-16,-5-3 13 0,-1 1 2 0,-3-2-2 16,-4-2-6-16,-2-1-6 0,-2 0-11 0,-4 0 1 15,0-1-3-15,-10-1-1 0,-2 2 1 0,0 1-3 16,-1 0-27-16,-1 2-41 0,-5 0-82 16,0 0-94-16,0 3-56 0,-2 2-74 0,-2-2-5 15</inkml:trace>
  <inkml:trace contextRef="#ctx0" brushRef="#br0" timeOffset="187734.69">14059 10585 779 0,'-6'0'-6'0,"-2"0"-5"16,4 0 4-16,0 0-2 0,-1 0 3 0,-3 0 3 15,4 0-4-15,-3 5 3 0,2 1 0 16,0-3 12-16,-1 0-3 0,0 2 6 0,0 0-5 15,2 0-1-15,0 1 2 0,0 0-5 0,1 0 5 16,2 1-5-16,-4-2-6 0,2 1-3 0,0 1 5 16,0 0 10-16,-1-2 14 0,1 3 14 0,-2-2 9 15,1 0-7-15,-6-1 9 0,4-1-11 16,0 1-6-16,-3-1-6 0,0 0-5 0,1-1-4 0,-3 1-9 16,4 2 9-16,-3 2-15 0,0-3 6 15,2 5 9-15,-1 1 10 0,3 1 11 0,-1 3 7 16,1-1-9-16,-2 2-14 0,5 2-11 0,0 1-9 0,1-1 0 15,-1 5-1-15,-1-2-1 0,3 1-2 0,0-1 0 16,1 1 2-16,0-3-4 0,0 3 2 16,-2-3 8-16,2-1-4 0,-2-2 10 0,1 1-5 15,-2-2-3-15,-2-2-2 0,2-1-7 0,-2-2 9 16,-2 0-8-16,1-1 2 0,-1-3 4 0,0-1-2 16,-1 2-2-16,2-2-25 0,-1-1-15 0,-2-3-43 15,1 2-45-15,-1-2-35 0,-4-1-38 0,2 0-18 16,1-5 41-16</inkml:trace>
  <inkml:trace contextRef="#ctx0" brushRef="#br0" timeOffset="188001.8499">13616 10926 927 0,'7'0'-6'0,"-2"0"1"15,0 0-3-15,5 0-1 0,0 0 16 0,4 0 15 16,0 0 25-16,3 0 8 0,1 7-8 0,2-2-21 16,4 0-17-16,0-1-7 0,1-1-11 0,2 2 5 15,1-2-9-15,2-1-9 0,-1 2-31 16,1-3-31-16,0 1-39 0,-2-1-28 0,-1-1-23 15,-2 0-14-15</inkml:trace>
  <inkml:trace contextRef="#ctx0" brushRef="#br0" timeOffset="188375.31">14425 10836 1017 0,'-9'0'1'0,"0"0"5"0,-1 0 7 16,-1 0 12-16,1 0 7 0,1 6 31 0,-2 2 10 15,3 1-9-15,0 0 17 0,0 3-26 16,1 4-11-16,2-1-9 0,0 0-19 0,-2 6-12 16,3-3-4-16,0 3 2 0,-3 1-2 0,2 0-8 15,0 2 4-15,2 0-2 0,3-2-25 0,0 0-40 16,0-2-54-16,0-3-67 0,0-3-54 0,0-2-22 15,8-1 14-15</inkml:trace>
  <inkml:trace contextRef="#ctx0" brushRef="#br0" timeOffset="188790">14623 11018 1138 0,'0'-1'-2'0,"0"1"-4"0,0 0 2 16,0 0 0-16,4 0-2 0,-4 5 0 0,7-5 5 16,-7 8 22-16,3-3 48 0,-3 2 7 15,3 1 1-15,-1-1-9 0,0 0-44 0,-1 1 0 16,-1 0-4-16,0 1-18 0,0 0 0 0,0 3 2 0,0-3-8 15,-8 3 4-15,-2-1 2 0,6-2-12 16,-2 0 12-16,4-1-2 0,1 0 2 0,-3 1 4 16,1-4-3-16,2-1 1 0,1-1 2 0,0 1 10 15,0-1-6-15,0 0 2 0,0-1-4 0,8 0-14 16,-5-1 8-16,7 1-4 0,0-2-2 0,1 3 4 16,1-3-8-16,3 0 8 0,0 0-2 0,0 0 8 15,1 0 2-15,1 0 4 0,-2 0-10 0,4 0 2 16,-4-5-8-16,0 2-4 0,-4 1 4 0,1-1-10 15,-2 1-18-15,-2 0-46 0,0-1-25 0,-7 2-51 16,1-3-11-16,-1 2 10 0,-1 0-13 0,0-1 45 16,0 1-18-16,0-1 11 0,0-1 20 0</inkml:trace>
  <inkml:trace contextRef="#ctx0" brushRef="#br0" timeOffset="189043.3299">14713 11064 787 0,'-6'0'7'0,"1"-3"15"16,3 1 22-16,-1 0 31 0,2 1 3 0,-4-3 32 15,1 3-5-15,4 0 8 0,0 1-15 0,0 0-39 16,0 0-26-16,9 0-31 0,-3 0-4 0,2 0-4 16,-1 0 4-16,2 0 0 0,-1 0 4 0,1 0-8 15,1 0 5-15,2 2-6 0,1-2 5 16,1 0 4-16,-3 5 0 0,2-3-2 0,-2-2 6 15,0 0-28-15,-2 0-15 0,-2 0-62 0,-1 0-25 16,-4 0-10-16,-1 0-13 0,1-3 41 0,-2-2-35 16,0 1 20-16,0 1-31 0,0-1 0 0,0 2 32 15</inkml:trace>
  <inkml:trace contextRef="#ctx0" brushRef="#br0" timeOffset="189201.25">14680 10933 562 0,'-6'-7'21'0,"-1"3"8"0,4-1 5 0,-1 0 9 15,1 2-14-15,3 0 4 0,0-2 11 0,0 3 6 16,0 0 19-16,0 1 7 0,4-1-14 0,3 1-15 0,2 0-26 16,1-1-25-16,1 2-1 0,1 0-3 15,4 0 10-15,-2 0 4 0,3 0 7 0,1 0-21 16,-1 6-54-16,2-3-53 0,0 0-77 0,2 2-58 16,0-3 30-16</inkml:trace>
  <inkml:trace contextRef="#ctx0" brushRef="#br0" timeOffset="189485.72">15182 10892 1146 0,'0'0'11'0,"0"0"12"15,5 0 19-15,-2 0 26 0,4 0 6 0,-1 0 2 16,1 8 16-16,3 1 6 0,-1 0-5 0,0 2-8 16,2 3-36-16,-1-2-24 0,-4 5-16 0,3 3-5 15,-6-2 2-15,0 2-10 0,-1 2 4 0,-2 2 0 16,0 0-4-16,0 1 6 0,-8 1 4 0,-3-4-2 16,0 1 2-16,-3-2-14 0,-2-1-23 0,-3-2-64 15,0-5-54-15,-3 0-36 0,-1-2-81 16,1-3-24-16,1-2-38 0</inkml:trace>
  <inkml:trace contextRef="#ctx0" brushRef="#br0" timeOffset="189953.61">15845 10968 809 0,'-3'0'-2'0,"0"-1"3"0,0 1 1 0,1 0 2 0,2 0 1 15,0 0 15-15,0 0 36 0,6 0 21 16,-1 0 34-16,4 0 11 0,-2 0-47 0,2 4-17 16,2 0-34-16,0-2-22 0,1 4 5 0,2-3-3 15,0 3 8-15,2-1-10 0,1-1 21 0,-1 4 11 16,-2-3-12-16,4 2 5 0,-6-1-13 0,4 0-12 15,-2-1 10-15,0 0-8 0,2-1 2 0,0 1-4 16,-4 1-8-16,4-3 0 0,-2 0 2 0,-1 1 2 16,0 0-6-16,-2-1 14 0,0-2-4 0,-3 1-14 15,-1-1-48-15,-3-1-36 0,0 0-22 0,0 0-24 16,-3 0 26-16,-1 0-32 0,0 0-23 0,0-4-27 16,0 0 4-16</inkml:trace>
  <inkml:trace contextRef="#ctx0" brushRef="#br0" timeOffset="190285.72">15821 11168 1230 0,'-14'3'7'0,"1"-2"-5"15,-1 0 16-15,3-1 15 0,6 3 29 16,0 1 13-16,1-4 22 0,4 5 34 0,0 0-9 16,0 1 7-16,0-1-32 0,0 1-53 0,7-2-21 15,-2-1-23-15,4 1-4 0,3 0 4 0,1-1-7 16,5-2 7-16,0 3-4 0,7-1 0 0,-1 1 2 16,1-2 2-16,4 2 2 0,-4-1 8 0,1-1-14 15,-1 1 6-15,0 1-2 0,-1-4-6 0,-4 3-4 16,-2-1-26-16,2-2-18 0,-2 3-23 0,0-3-27 15,-4 0 2-15,1 0-14 0,-2 0-15 0,-4-8-3 16,2 3-31-16,-3-2-1 0,-1 3-19 0,-3 0 22 16,4-1-6-16,-3 1-7 0</inkml:trace>
  <inkml:trace contextRef="#ctx0" brushRef="#br0" timeOffset="192410.03">17992 10268 662 0,'3'-3'18'0,"2"-2"15"16,-5 1 14-16,7-1 33 0,-4 1 20 0,1-2 7 15,-3 1 25-15,2 0-19 0,-1 1-18 0,0 1-10 16,-1 0-28-16,1 1 5 0,-2-2 11 0,1 3-8 15,-1-3-2-15,0 4-10 0,0-3-11 0,0 2 5 16,0 0 9-16,0-1-1 0,0 2-7 0,0 0-8 16,0 0-14-16,0 0-5 0,0 0-16 0,0 0 1 15,0 0-6-15,0 0 4 0,-4 4 20 16,0 2 26-16,1-2 10 0,2 1 3 0,-3 3-19 16,1 1-29-16,-4 0-8 0,2 2-9 0,-2 1-3 15,3 2 23-15,-5-2 3 0,2 2 1 0,1 1 9 16,-1 1-22-16,1-3 0 0,-3 4 9 0,2-2-14 15,1 2 1-15,-1-3-69 0,1 3-81 0,-2-5-43 16,0 1-77-16,3-1-9 0,1-1-12 0,0-1-44 16,-1-3-19-16,3 1 41 0</inkml:trace>
  <inkml:trace contextRef="#ctx0" brushRef="#br0" timeOffset="192961.71">17375 10714 364 0,'-2'3'8'0,"-1"-3"5"0,3 0 15 0,0 0 16 15,0 0 18-15,0 0 10 0,0 0 12 0,0 0 4 16,0 0-5-16,-7 0 11 0,0 0-19 0,4 0-15 15,0 0-24-15,0 0-4 0,3 1 10 0,-4-1 12 16,4 0 6-16,0 0-5 0,0 3-10 0,0-1 4 16,0-2-9-16,0 2-7 0,7 0 3 0,-2 0 8 15,-2-1 21-15,0-1-7 0,0 3-5 16,3-3-24-16,-1 0-11 0,1 2-3 0,4-2-3 16,6 0-8-16,4 0-2 0,4 0-2 0,6 4-2 15,8-1-2-15,6 1-8 0,7 0 12 0,7 3-7 16,5-3 5-16,5 2 6 0,5 0-6 0,5 1 2 15,-2 1 4-15,1-3-1 0,-3 4-8 0,4-3-33 16,-9 0-23-16,-1-1-10 0,-2 0-4 0,-7 0 33 16,-3-1 18-16,-6-1-14 0,-3 0-11 0,-7 0 22 15,-5-3-26-15,-8 2 8 0,-6 0-11 0,-6-1-21 16,-4-1 8-16,-6 0-18 0,-5 0 0 16,0 0-37-16,0 0-25 0,-5-5-37 0,-6 2-4 0</inkml:trace>
  <inkml:trace contextRef="#ctx0" brushRef="#br0" timeOffset="193505.25">17402 11163 941 0,'1'-4'-4'0,"-1"1"1"16,0 1 5-16,0 2 0 0,0 0 9 0,0 0 21 15,0 0 11-15,0 0 4 0,0 0 23 0,0 5-1 16,0 0-5-16,0 2-4 0,0 1-23 0,0-2-27 16,0 3-6-16,0 1-2 0,0 3-4 0,0-1 4 15,0 2-10-15,0 3-12 0,0 0 20 0,-4 2-15 16,-4 2 9-16,3 0 14 0,-1 1-14 0,-4-1 8 16,3 2 4-16,-3-5-8 0,-1 2-4 15,-3-2 12-15,4-2-8 0,0-3 4 0,-2-1-16 16,3-3-1-16,-1-2-47 0,-1-3-52 0,1 0-40 15,4-3-60-15,1 2-47 0,5-3 40 0</inkml:trace>
  <inkml:trace contextRef="#ctx0" brushRef="#br0" timeOffset="193842.16">17775 11346 728 0,'3'-4'0'0,"4"1"-8"0,-2-1 3 0,4 4-1 15,0-2 8-15,2 2 16 0,0 0 15 0,4 0 21 16,0 0-1-16,1 0 1 0,1 0-17 0,0 0-14 16,1 6-16-16,1-3-5 0,0 1-8 0,0 0-9 15,0-2 8-15,-1 1-1 0,-1 0 6 16,1-1-2-16,-1 0-16 0,-4 0-23 0,0 1-15 16,0-3-26-16,1 1-12 0,-2-1-12 0,-4 0-35 15,1 0-6-15</inkml:trace>
  <inkml:trace contextRef="#ctx0" brushRef="#br0" timeOffset="194129.5799">17984 11204 867 0,'0'0'28'0,"-4"0"30"0,4 0 4 15,-3 0 8-15,3 0 12 0,0 0-21 0,0 0 32 16,0 0 7-16,0 0-33 0,0 0 12 0,0 0-27 16,0 0-3-16,0 0-7 0,0 0-20 0,7 6-7 15,-4 1-9-15,-3 1 0 0,1 1 0 16,-1 0-8-16,0 3 2 0,0 0 4 0,0 2 0 0,-4-2 4 16,-3 3-6-16,0-1 4 0,-1 2-6 0,0-2 8 15,-1 1-1-15,0-2-7 0,1 0-13 16,0 2-51-16,-2-4-37 0,3 2-72 0,2-3-58 0,-3-1-25 15,3 0-55-15,0-1 32 0</inkml:trace>
  <inkml:trace contextRef="#ctx0" brushRef="#br0" timeOffset="194769.31">18587 11393 927 0,'-9'0'5'0,"9"3"-5"16,-5-2 7-16,2 0-3 0,3-1-2 0,0 0 7 16,0 0-7-16,0 0 0 0,8 0-4 0,1 0-4 15,-1 3 1-15,5 1 8 0,1-1-5 16,1-1-1-16,0 0 1 0,0 0 6 0,-1 0-2 15,0-1-2-15,2 0-7 0,-2 0-8 0,0-1 4 16,-1 0 5-16,-1 0 4 0,0 0-3 0,-3 0 1 16,2-4 2-16,-5-1 6 0,2 3-2 0,-3-2 7 15,-2-2-9-15,2 1 5 0,-5 0 4 0,0-2 1 16,0 2 4-16,0-2-4 0,-11 0-1 0,3 0 1 16,0 2 7-16,-3-3 1 0,0 1 9 15,1 2-2-15,-2-2-5 0,1 5 9 0,-2-1 5 16,4-1 2-16,-3 2 1 0,3 0-18 0,1 2-5 15,0 0 3-15,2 0 22 0,-2 0 8 0,3 0 8 0,2 4-6 16,-2 0-27-16,2 1 1 0,-3 2-13 0,3-2-6 16,-3 4 8-16,1-1-10 0,-2 2 0 15,-1 0 0-15,-1 3-2 0,3 0 8 0,-1-1 14 16,-1 4 0-16,3-3 6 0,0 2-8 0,0-2-16 16,3 0 2-16,-1-2-4 0,3 0 7 0,0 1-3 15,0-4 0-15,6 3-8 0,3-2-2 0,0-3-6 16,2 4 1-16,3-3-11 0,-1 0-14 0,2-2-35 15,1 2-49-15,1-2-27 0,-1-1-48 0,2-1-19 16,-2-3-24-16,6 0-12 0</inkml:trace>
  <inkml:trace contextRef="#ctx0" brushRef="#br0" timeOffset="203978.21">18978 11281 259 0,'0'0'35'0,"0"0"10"16,0 0 8-16,0 0 24 0,0-4-23 0,0 2-1 15,0-1-8-15,0 0-18 0,0 1-2 0,0 0-11 16,0 0 8-16,0-1-11 0,0 1 0 0,0-1-2 15,0 2 1-15,0-3-1 0,0 2-6 0,0 1 17 16,0 0 12-16,1-2 29 0,-1 3 7 0,0 0-8 16,0 0-9-16,0 0-21 0,0-1 1 0,0 1 5 15,0-3 2-15,0 3 12 0,0-1-5 16,0 1-7-16,0-1-12 0,0 1-11 0,0-2-7 16,0 1-2-16,-5 0 0 0,5-1-6 0,-2 2-24 15,2 0 30-15,-3 0 2 0,3 0-27 0,-5 0 42 16,5 0-31-16,-2 0 10 0,1 0 24 0,-3 0-16 15,3 0-10-15,-4 0-4 0,2 6-4 0,-1-4-2 16,0 2 6-16,-2-4-18 0,6 4 3 0,-4-3 11 16,4 5 16-16,-3-5 43 0,3 4 6 0,0 1-12 15,-1-1-17-15,1-1-32 0,0 2-8 0,0-1 8 16,0 1 12-16,0-2-6 0,0 1 10 0,0 0-4 16,0 2-6-16,0-2 2 0,0-1 0 0,0 0-6 15,0 0 0-15,0 1-2 0,0-5 0 16,0 5-2-16,0-3 0 0,4 0 6 0,-4 0 2 15,0-1 0-15,4-1 2 0,1 3 4 0,-4-3-12 16,4 2 8-16,-1-2-8 0,3 2 0 0,-1-1 4 16,1 1-2-16,2-1 6 0,-3-1-2 0,1 1 4 15,-1 0-4-15,0-1 2 0,0 1-14 0,0-1 10 16,0 0-4-16,0 0-2 0,-3 0 10 16,2 0-12-16,-1 0 14 0,0 0-8 0,-2 0 12 15,0 0 0-15,2 0-10 0,-1 0 8 0,0-3-12 16,-1-1-6-16,1 2 6 0,0 0-4 0,1-1 4 15,1 0 4-15,-2 1 0 0,2 0 4 0,-2 0 2 0,2-1 2 16,-1 1-2-16,0-1-2 0,-1 2-6 0,0-3 2 16,0 2-8-16,1 0 2 0,0-1 0 15,-2 2 4-15,1-2 2 0,1 1-2 0,-2-1 10 16,1 0-8-16,-1 1 10 0,0-1-8 0,-2 2-4 16,0-2 4-16,0 2-2 0,0-1-2 0,0 0 2 15,0-1-6-15,0 1-3 0,-7 0 6 0,7 1-3 16,-6-1 8-16,5-1 0 0,1 1 2 15,-2 0 0-15,0-1 2 0,2 0-6 0,-3 1 8 0,3 0-6 16,-1 0-2-16,-1-1 2 0,2 3-6 0,-2-5-2 16,0 5 2-16,1-4 6 0,1 1-8 15,-3 1 4-15,1-1 0 0,-3-1-8 0,5 3 8 16,-4-2 10-16,3 1-12 0,-3 0 12 0,1 1 0 16,2 0-8-16,-3 1 2 0,1-3 0 0,2 3-6 15,-3-1 2-15,3-2 0 0,-4 3-2 0,2-1-4 16,2 1 4-16,-1-2 8 0,-1 1-8 0,1 1 14 15,1 0-2-15,-3 0-6 0,4-1 0 0,-2 1-2 16,0 0-8-16,-2 0 0 0,3 0 4 0,-4 0-2 16,2 0 12-16,0 0 0 0,-2 0 4 0,2 0-4 15,-1 0-8-15,-2 0 6 0,0 0-2 0,3 0-2 16,-3 0 4-16,3 0-8 0,-2 0-4 0,0 0 2 16,-2 0-16-16,2 4-46 0,-2-4-54 15,1 4-76-15,-2-3-64 0,-1 2-50 0,2-1 54 16</inkml:trace>
  <inkml:trace contextRef="#ctx0" brushRef="#br0" timeOffset="206115.97">16296 12686 964 0,'0'1'-2'0,"0"-1"0"0,0 0-2 16,0 0 0-16,0 1 2 0,0-1 1 0,0 0 21 15,0 0 24-15,0 0 22 0,0 0 43 0,0 0-21 16,0 0-2-16,0 0-22 0,0 0-46 0,0 0 6 16,0 5-24-16,0-1-2 0,4-1 2 0,2 0-4 15,-1-1 4-15,3 0 6 0,-1 0 11 16,2-2-5-16,-1 3 2 0,1-1-8 0,1-1-8 15,1 1 0-15,0 0 4 0,0 0 4 0,2-1-8 16,0 1 6-16,0-1-6 0,0 0-4 0,1 2 10 16,1-2 0-16,-3 1-2 0,3-1 4 0,-1 0-8 15,-2-1-4-15,1 3 4 0,0-2-8 0,-3 0 8 16,3-1-2-16,-2 0 0 0,-1 0 8 0,1 0-2 16,-2 0 4-16,0 2-16 0,-2-2-52 15,1 0-39-15,-3 0-38 0,-2 0-40 0,0 0-5 16,1 0-9-16,-4 0-24 0,0 0 30 0</inkml:trace>
  <inkml:trace contextRef="#ctx0" brushRef="#br0" timeOffset="206394.01">16289 12975 1054 0,'-5'0'0'0,"4"-4"2"15,-2-3-4-15,3 7 15 0,0-5 8 16,0 4 38-16,8 1 24 0,1 0 10 0,4 0 3 16,-1 0-35-16,4 0-24 0,0 0-21 0,4 0-16 15,1 0-4-15,-2 0 2 0,1 0-8 0,1 0 6 16,0 0 3-16,2 0-2 0,-1 0-3 0,-1 0-19 15,5 0-58-15,-3-4-57 0,1 0-59 0,1 0-53 16,-3 2-46-16,1-2 61 0</inkml:trace>
  <inkml:trace contextRef="#ctx0" brushRef="#br0" timeOffset="206791">17892 12461 852 0,'0'-3'3'0,"0"0"1"0,0-1 0 0,0-1-6 16,0 5 4-16,0-3 24 0,0 3 31 0,0 0 21 15,-3 0 17-15,3 0-11 0,0 3-5 0,0 2-17 16,0 2-11-16,0-2-22 0,0 4-21 0,0 1 2 16,0-1-14-16,3 4 4 0,0 1 2 0,0 1-4 15,-3 2 2-15,2-1 6 0,0 2-2 0,-2 2 4 16,0-2-2-16,0-1 2 0,0 1-4 0,0-1 4 15,-7-3 3-15,1 1-9 0,-3-2-29 0,5 0-53 16,-4-3-35-16,3 1-53 0,-3-6-14 0,1 2-9 16,-1-1-24-16,5-2 26 0,-1 1 29 0</inkml:trace>
  <inkml:trace contextRef="#ctx0" brushRef="#br0" timeOffset="207134.68">17493 12847 569 0,'-13'0'7'16,"0"0"5"-16,0 0 19 0,2-4 13 0,0-1 16 16,-1 2 18-16,0 3 11 0,1 0-2 0,0 0-12 15,3 0 19-15,3 0-8 0,1 0 11 16,4 5-5-16,0-5-31 0,0 3 4 0,4 1 6 15,4-1 9-15,-1-1-1 0,4 0-15 0,-2-1-15 16,4 1-11-16,4-1-1 0,-1 0-16 0,6 2-6 16,4-1-11-16,4 0-10 0,4 2 8 0,5 1-11 15,4-1 11-15,5 1-6 0,4 4 8 0,7-2 5 16,-1 1-5-16,4 1 0 0,3-1-8 16,0 1-11-16,-5 1-24 0,-4-3-7 0,1 1-42 15,-2 1-8-15,-5-2 13 0,-3-2-14 0,-7 2 6 16,0-2-22-16,-5-4-9 0,-5-1-28 0,-5 0 2 15,-5 0-19-15,-5 0-9 0,-3-6 1 0,-6-1 2 16</inkml:trace>
  <inkml:trace contextRef="#ctx0" brushRef="#br0" timeOffset="207534.9499">17751 13212 1369 0,'-3'6'-2'0,"0"-6"0"0,0 5-5 0,1 1 7 15,2-6 0-15,0 0 15 0,0 8 19 0,0 2 5 16,0 2 16-16,0 3 29 0,0-1 9 0,0 3-14 16,0 2-16-16,0 0-42 0,-6 1-23 15,-2-1 6-15,3 0 2 0,2 1 2 0,-2-3-4 0,2 3-6 16,-2-2-2-16,2-3 0 0,-3 2 0 15,3-3-21-15,-2-2-55 0,0-1-51 0,4-2-43 16,-1 0-34-16,0-3-3 0,-1-4-26 0,3 2-33 16,0-3 40-16</inkml:trace>
  <inkml:trace contextRef="#ctx0" brushRef="#br0" timeOffset="208040.7">17919 13379 1115 0,'0'0'5'16,"0"0"5"-16,0 0 5 0,0 0 31 0,0 0 18 16,0 0 0-16,5 0 14 0,1 0-27 0,2 0-5 15,4 0 9-15,0 5-11 0,3 1-2 16,3-1-19-16,2 0-11 0,1-1-12 0,0 0 6 0,2 1-4 15,1 1 4-15,-1-1-4 0,0 1-2 0,0-1-2 16,-2 1-6-16,1-1 6 0,-3-1-6 0,1-1 8 16,-4-1-6-16,0 1 10 0,-2-2 2 0,-3-1-4 15,1 3-17-15,-4-3-25 0,-3 0-22 16,-1 0-13-16,-1-5-43 0,-3-2-11 0,0 3-26 16,0-4-7-16,-9 0 22 0,-1 2 2 0,0-2 18 15,-4-1-11-15,0 1 25 0,-2-1 26 0,0 1 25 16,-1-1 40-16,0-1 12 0,-1 2 6 0,2-1 1 15,0-3 2-15,2 4 30 0,2 1 28 0,1 0 10 16,1-1 6-16,1 4 0 0,2 0-11 0,3 0 10 16,-1-1-1-16,2 1-4 0,-2 1-4 0,5-1-5 15,-3 3 6-15,3 0-11 0,-1-2 10 0,1 3 24 16,0 0-15-16,0 0 13 0,0 8-26 0,0-1-26 16,0 3 3-16,0-3-19 0,0 2 8 0,0 1-12 15,4 1 0-15,1 2-10 0,-5-4-6 16,0 4 2-16,4 1-8 0,0 1 2 0,-4 1 0 15,1 1 2-15,2 0 0 0,-3 0 9 0,2-2-11 16,-1 2-2-16,1 0-33 0,-2-3-46 0,0 0-48 16,0-1-74-16,0-4-29 0,0-1-43 0,0 1-7 15</inkml:trace>
  <inkml:trace contextRef="#ctx0" brushRef="#br0" timeOffset="208325.74">18529 13390 1543 0,'4'-3'10'15,"0"3"4"-15,-1-3-6 0,2 3 14 0,2 0 35 16,1 0 37-16,-1 0 48 0,-2 0 47 0,0 7 23 15,0-2-23-15,0 0-42 0,3-2-47 0,-1 5-68 16,-1-1-14-16,3 3-3 0,-4-1-3 0,3 5-6 16,-5 0 6-16,-3 2-5 0,0 2 0 0,0 0 0 15,0 1-23-15,-8 2-20 0,0 0-122 0,-7-2-79 16,0 2-79-16,3-1-98 0,-3-1-45 16,-3-2-14-16</inkml:trace>
  <inkml:trace contextRef="#ctx0" brushRef="#br0" timeOffset="209193.79">15406 13980 1168 0,'1'-8'-2'0,"-1"-1"2"16,0 1-8-16,0-1 6 0,0 2-5 0,-8-3 5 15,-1 5 48-15,1 0 14 0,-2 1 32 16,2 1-1-16,-1 3-37 0,1 0-9 0,-2 0-31 15,-2 0-8-15,4 0 0 0,-2 4-8 0,0-4 12 16,0 5-2-16,-1 0-4 0,0-2-4 0,1 4 28 16,-1-2 16-16,-1 5 11 0,0 0 2 0,0 0-33 15,3 2-11-15,-3 2-11 0,0 2 2 0,2 1 8 16,1 0-2-16,0 2 9 0,-1 2-3 0,3 0 1 16,1 0-4-16,-1 0-1 0,3 3-4 15,0-3 1-15,0 0-1 0,4 0-12 0,0-3-4 16,0 2-7-16,0 2 9 0,0 1 0 0,4-1 16 15,0 1-4-15,-4 3 0 0,0 2 1 0,0-1-9 0,0 1 0 16,0-2-9-16,0-1 5 0,-11-4-2 16,-2 2-13-16,-1-5-14 0,-2-1-45 0,-4-5-27 15,3-2-26-15,-4-3-27 0,-3 1 11 0,2-4-27 16,0-1-21-16,1-1-34 0,3 0-12 0</inkml:trace>
  <inkml:trace contextRef="#ctx0" brushRef="#br0" timeOffset="209434.16">14787 14319 1464 0,'8'0'4'0,"0"0"6"0,5 0-10 0,-1 0 2 16,6 0-4-16,-1 5-14 0,4-5 27 0,2 5 25 15,0 3 34-15,2-1 15 0,2-1-14 0,0 3-27 16,3-1-33-16,0 0-11 0,3 0 2 0,-3 0-15 16,0-3-15-16,-2 3-55 0,2-4-36 0,-3 0-54 15,0-3-47-15,0 3-9 0,-3-2-57 0,0-2 23 16</inkml:trace>
  <inkml:trace contextRef="#ctx0" brushRef="#br0" timeOffset="209685.74">15669 14270 1551 0,'0'-4'-2'0,"0"0"0"0,0 0-6 16,-8 4 14-16,8 0 50 0,-4 0 34 0,-2 0 34 15,-4 5 14-15,-4-5-31 0,1 7 16 16,-2 0-26-16,0 3-33 0,0-1-18 0,2 4-51 0,-3 2 3 15,6 2 6-15,-1 1-4 0,2 2 9 16,0 5-4-16,4-4-3 0,-3 4 0 0,0 0-47 16,3 0-39-16,1-1-63 0,4-2-51 0,0 1-18 15,0-5-35-15,8-1-9 0,1-1-24 0,-1-3-26 16,3-3 42-16</inkml:trace>
  <inkml:trace contextRef="#ctx0" brushRef="#br0" timeOffset="210093.73">15828 14417 949 0,'-7'0'-4'0,"1"0"4"0,3 0 4 15,0 3 5-15,1 0 17 0,-1 2 20 0,3 1 39 16,0 0 7-16,0 1 8 0,0 3-16 0,0-1-31 16,5 1-15-16,0 2-21 0,-5 2-5 0,5-1-14 15,-3 1 4-15,-2 1 0 0,0-1 6 0,0-2-2 16,0 2 4-16,0-2-12 0,0-1 0 0,0-2 4 16,0 1 0-16,0-3 2 0,0 1 2 0,0-4-6 15,0 1-4-15,0-2 8 0,7-1-14 16,-1-2 4-16,2 0 2 0,1 0 2 0,2 0 8 15,2 0 6-15,1 0-2 0,2 0-4 0,1 0-8 16,2 0-4-16,-1 0 0 0,1 0 0 0,-2 0 6 16,1 0 0-16,0 0-6 0,-2 0-4 0,-2 0-16 15,-2 0-5-15,-3 0-17 0,0 0-16 0,-4 0-31 16,-2 0-16-16,-1 0-12 0,-2 0-19 0,0 0 32 16,0 0-18-16,0-3 6 0,0 3-3 0,0-4-19 15,-6 1 28-15</inkml:trace>
  <inkml:trace contextRef="#ctx0" brushRef="#br0" timeOffset="210509.75">15819 14500 882 0,'-5'0'18'15,"-2"-2"14"-15,6-1 7 0,1 2-1 0,0-1 1 16,0-2 17-16,4 2 15 0,5-1 5 0,0-1-14 15,0 1-11-15,5 1-22 0,2-1-8 0,0 1-1 16,1-1-16-16,2 3-10 0,2 0 2 16,-5 0 4-16,1 0-6 0,1 0 12 0,-6 0 4 0,2 0-35 15,-4 5 3-15,-1 0-15 0,-4-5-42 0,-3 3-4 16,-2 0-20-16,0-2-20 0,0-1 19 16,0 0 12-16,-7 0 4 0,4 0 20 0,0 0-6 15,-3 0 2-15,-1-4 15 0,3 0 18 0,0-1 17 16,-4 0 11-16,1-3-1 0,-1 1-2 0,0-1 2 15,-3 2 8-15,1-3 4 0,1 1-2 0,-4 1 16 16,4-1 23-16,-4 0 39 0,2 0 11 0,1-1 9 16,-1 4 11-16,-1-3-18 0,2 3 0 0,2-2-6 15,1 3-42-15,0-1-14 0,6 1-10 0,1-1 4 16,0 2 30-16,0-4-1 0,8 2 13 0,-1 3-12 16,4-2-30-16,-3 0 4 0,5 0-19 0,0 1-4 15,1-1 3-15,-2 1 1 0,1 1 2 16,4 1-2-16,-2-1-18 0,1 1-65 0,2 1-37 15,-3 0-65-15,2 0-60 0,-1 0-28 0,1 6 35 16</inkml:trace>
  <inkml:trace contextRef="#ctx0" brushRef="#br0" timeOffset="210793.79">16244 14326 1230 0,'0'7'-6'15,"4"-2"2"-15,-2 1 2 0,2 0-8 0,3 3 4 16,-1-1 3-16,3 2 20 0,-1 3 16 0,4-2 29 16,-2 6 14-16,2-1 9 0,-1 2 17 0,0 1-26 15,-3 4-12-15,-4-1-42 0,1 3-26 0,-1 1 4 16,-4-1 0-16,0 3 33 0,-9 0 12 0,-2 3-2 15,1-2-10-15,-2 2-14 0,-1 0-19 0,1-1-12 16,-2-3-11-16,0-2-39 0,-2-5-51 0,0-5-41 16,0-3-55-16,-4-4-60 0,1-4-16 0,1-4-26 15</inkml:trace>
  <inkml:trace contextRef="#ctx0" brushRef="#br0" timeOffset="211211.46">17021 14509 1354 0,'-6'0'-4'16,"2"0"8"-16,0 0-8 0,0-4 2 0,4 2 2 15,0-1-16-15,0 3 8 0,4 0 1 16,4 0 3-16,1 0 15 0,0 0-1 0,3 0-2 15,2 0-2-15,0 4-12 0,0 0 2 0,2-1 2 0,2-2-6 16,1 3 2-16,1 0 9 0,-1 1 0 16,2-1-1-16,-1 0 8 0,1 0-10 0,-1 0-2 15,1-1 8-15,-4-1-6 0,1 3-2 0,-7-2-33 16,3 1-40-16,-5-1-28 0,-2-1-55 0,-1 2-3 16,0-2-25-16,-3-1-31 0,2 1 42 0</inkml:trace>
  <inkml:trace contextRef="#ctx0" brushRef="#br0" timeOffset="211490.27">16991 14682 1115 0,'-11'8'1'0,"3"-3"7"0,-1 0-4 0,2-1 0 16,7 0 2-16,0-1 24 0,0-2 19 0,12 0 34 16,1 2-3-16,4-1-2 0,1 0 3 0,3 0-23 15,1 1-6-15,3-1-27 0,1-1-13 0,-1 1-16 16,-2 1 4-16,-2-3-8 0,3 0-11 0,-1 0 1 16,-2 0-6-16,1 0-26 0,0 0 0 15,-1 0-42-15,-5 0-44 0,3 0-22 0,-5-5-50 0,-2 2-16 16,1 1-22-16,0-1 42 0</inkml:trace>
  <inkml:trace contextRef="#ctx0" brushRef="#br0" timeOffset="212165.72">18537 14212 838 0,'-7'-7'5'16,"3"2"10"-16,-3 0 20 0,0-2 12 0,7 2 3 16,0-2 10-16,0 2-16 0,0 0 23 0,0 1 12 15,0 0 4-15,0 3 3 0,9 1-21 0,-3 0-4 16,0 0-19-16,3 9 2 0,-2-1-18 0,3 1-8 16,-2 1 5-16,-2 1-3 0,2 1 21 15,-2-1-10-15,-2-1-7 0,0-1-14 0,0 0-10 16,-3 2-8-16,1-2-7 0,-2-1 13 0,0-1-6 15,0 2 12-15,0 0 4 0,0-1-2 0,-7 5-10 0,7 0 0 16,-4-1-59-16,4 3-37 0,0-2-44 16,-4 0-82-16,-2 0-14 0,2-3-35 0,0-1-23 15</inkml:trace>
  <inkml:trace contextRef="#ctx0" brushRef="#br0" timeOffset="212421.64">18060 14587 1362 0,'-2'0'1'0,"2"0"7"0,0 0-10 0,0 0 2 16,16 0 4-16,-3-3 16 0,4 3 25 0,3 0 51 15,1 0 2-15,3 0-17 0,2 0-13 0,3 0-51 16,-2 5-9-16,1-2-2 0,0 0-8 0,2 0 0 15,-2-1-2-15,-1 2-2 0,3-1 0 0,0 1-3 16,0 1-5-16,0-1-68 0,-2 1-28 0,-5-1-61 16,0 0-43-16,-7 0 12 0,-1 0-51 0,-2-1 1 15,0-2 31-15</inkml:trace>
  <inkml:trace contextRef="#ctx0" brushRef="#br0" timeOffset="212793.4499">18255 14797 809 0,'-9'3'7'0,"-2"1"9"16,3-3 6-16,2 2 10 0,4-3 3 15,0 0 2-15,2 0 31 0,0 0 23 0,0 0 22 16,8-4 5-16,2 4-12 0,2 0-13 0,1 0-25 15,4 0-7-15,-2 0-29 0,0 0-16 0,2 0-2 16,0 5-3-16,-4 1 7 0,0 0 7 0,-4 0-5 16,-1 1 3-16,-4 0 10 0,0 4-6 0,-4 0 4 15,0 1-17-15,0 3-3 0,-10-1 18 0,-1 2 5 16,-2 1 10-16,0 1 2 0,-4 0-4 0,4-4 36 16,-4 2 13-16,1-3-3 0,1-4-11 0,0 2-27 15,3-5-12-15,2 0 0 0,4-4-7 16,1 0-29-16,5 0 1 0,0-2-6 0,0 0-4 0,8 0 12 15,3-6 6-15,3-1-11 0,1 2-4 0,5-3-60 16,0-1-69-16,1 1-49 0,6-2-53 0,3 0-25 16,2-2-24-16,-1-2-50 0,8-1-65 0,0-2 62 15</inkml:trace>
  <inkml:trace contextRef="#ctx0" brushRef="#br0" timeOffset="-213387.3">18987 13968 684 0,'-1'-2'2'16,"-4"-1"1"-16,2-2-3 0,-1 4 8 0,0-2-7 15,-2-1 1-15,4 0 5 0,-3 4 12 0,0-5 17 16,1 5 23-16,-5-3 10 0,2 1-12 0,1-1-12 16,-1-1-22-16,-2 2-5 0,-1 0-6 0,2-1 1 15,-1 1 4-15,-2-1-4 0,1 1-7 0,1 1 3 16,-2-1-3-16,1 2 3 0,1 0 18 0,-2 0-6 16,0-1 4-16,3 1 4 0,-5 0-2 15,4 0 4-15,-4 0 4 0,4 0-4 0,-3 0-21 0,0 0 0 16,4 0-3-16,-2 0-3 0,-2 0 38 15,4 0-3-15,-2 0-9 0,-2 0-1 0,0 0-27 16,2 0 0-16,-4 0-2 0,1 0-2 0,-4 0 12 16,-1-6-8-16,0 3 12 0,0-1-10 0,0 2-10 15,0-2 4-15,-2 0-6 0,1-1 10 0,-3 4 4 16,0-1 2-16,2-2-6 0,-1 2 2 0,-2-1-6 16,3 1-2-16,-2-1 4 0,2 1-4 15,-1 0 0-15,1-1 0 0,-2-2 0 0,-2 5 0 16,3-3 12-16,-4 1 0 0,1-2 0 0,-1 1-2 15,1 1-6-15,-3-1 2 0,0 2-2 0,-2-2-4 16,2 0 6-16,-3 1-6 0,-2-1-2 0,-1 1 8 16,-1 0-6-16,-2-1 6 0,-2-2 0 0,-3 3 2 15,-3-4-6-15,-4 1 0 0,-4-1 4 0,-1-1-4 16,-1-1-4-16,-3 0 2 0,2 1 10 0,1 0-10 16,5 0 16-16,-2 0-4 0,7 2-4 0,2 0 6 15,2 2-8-15,6-1-4 0,0 3-10 0,3-3 6 16,-1 2 2-16,2-1 6 0,-2 0 2 0,2-1 4 15,2-1-8-15,2 2 8 0,-4-2-4 0,2 0 0 16,-1-2 0-16,1 2-8 0,1 1 2 0,0-3-2 16,0 2-2-16,-2 0-2 0,2 1 6 0,-2-1 0 15,1 0 6-15,-2-1 0 0,-2 1 8 16,0-1-8-16,-1 0 2 0,1 0-8 0,-1 0-4 16,-2 0 0-16,1 0 0 0,-2 2 4 0,1-2-2 15,-1-1 4-15,2 2 2 0,-2-1 12 0,4-1-4 16,0-1-2-16,1 1-8 0,1 0-4 0,0 0-10 15,1-1 10-15,6 1 4 0,-3-1-4 0,5 2 14 16,-2-2-10-16,3 3 10 0,-1-2-2 0,3 2-2 16,-2-2-4-16,2 2-8 0,-4 0-4 0,4 0 2 15,-5 0 2-15,1 0 2 0,-1 0 6 0,-1-2-2 16,-1 2 6-16,1-1-4 0,-3-2 6 0,2 1-4 16,-4-1-2-16,2-1-2 0,1 0-4 0,-1-1-2 15,3 0 0-15,-3 2 4 0,1-1-2 16,1-3 6-16,2 4-6 0,-1 1-2 0,3-3-14 15,-1 3 4-15,0 1-2 0,5-2 5 0,-5 3 7 16,0-2-6-16,2 2 14 0,-3 0 0 0,1-2 7 16,0 2-5-16,-2 2 0 0,-2-1-6 0,0 1 2 15,2-1 0-15,-1 1-2 0,2 0-6 16,0 1 1-16,2-1 5 0,1 2-6 0,2 0 16 0,3 1-6 16,2 0 4-16,-1 0 0 0,4 0-4 0,-1 0-2 15,0 7-6-15,3-2 4 0,0 1-4 16,-1 0 2-16,0 0 10 0,0 1-8 0,1 0 8 15,-1 2 6-15,1 4-16 0,0-2 10 0,0 2-12 0,-3-1-2 16,2 5 6-16,1-3 0 0,-4 1 9 16,5 2-5-16,-1 0 10 0,0 0-12 0,-1 3 0 15,-1-4 0-15,2 4-6 0,-3-1 4 0,2 2-1 16,-3 1-1-16,-1-2-2 0,1-1 10 0,-2 2-6 16,3 0 8-16,-2-2 1 0,-1 0-7 0,3-2 4 15,-3 0 0-15,1 0-4 0,1-1 8 0,0 1-6 16,-2 1-2-16,2-1-2 0,0 0-6 0,-1 0 3 15,0 0-1-15,1 1 4 0,-2 0 3 0,2 1 5 16,-2 1-4-16,-1 1 0 0,0-1-4 0,0 2 10 16,0-1 8-16,0 3 28 0,-2-3 14 15,-1 1 7-15,0-2 4 0,-4 2-22 0,1-3-12 0,-1-2-14 16,-2 0-15-16,2 0-4 0,1-2-2 16,1-3-4-16,3 1-1 0,2-2 8 0,5-1-3 15,0-1 6-15,3 0-2 0,1-1-8 0,4 0 10 16,-1-4-10-16,1 4 4 0,1 0-4 0,-1 0-7 15,0 0 5-15,-3 2 2 0,0-1 0 0,-2 3-2 16,1 2 6-16,-3 1-2 0,1 0 6 0,-2 2 8 16,1 0-1-16,-2-1-13 0,1 1 8 0,1 1-10 15,-1-1-5-15,2-1 13 0,-1 0-14 0,0-2 4 16,1 2 4-16,0 0 0 0,-1-4 2 0,0 2 8 16,1-3-6-16,0 2 4 0,2-4-2 0,0 4-4 15,1-1-2-15,-2-1 2 0,3 1 2 16,-3-1-4-16,0 1 2 0,1 2-2 0,-1-2-4 15,-2 2 0-15,3-1 10 0,1 1-2 0,-2-2 11 16,2-1-7-16,2 0-6 0,-2-1 4 0,0 0 0 16,3-3-2-16,-1 1-4 0,-1-2-6 0,4-2-3 15,0 0 5-15,-3 0 4 0,3-4 4 0,0 4-4 16,0-3 4-16,0-1-6 0,0 3 10 0,0-2-1 16,0 1 1-16,7 0 4 0,-2 2-10 0,1-4 0 15,1 5-2-15,0 0 0 0,3 0-4 16,-4 2 6-16,4 0-2 0,2 0-3 0,0-1 3 15,0 2 0-15,0 0 0 0,2 1 6 0,3-1-4 0,0 2 2 16,1-1 0-16,2 1 3 0,3-1 3 16,0 2-4-16,3-2-6 0,1 4 0 0,3-1 0 15,2 0 2-15,-2 0-2 0,0 0 0 0,0 2-2 16,0-1-3-16,0 1 12 0,1 1-7 0,-1-2-3 16,2 2-1-16,1-1-8 0,2 2-11 0,3-1 13 15,2-1-3-15,2 3 1 0,-1 0 12 0,3-2-4 16,-2 2 2-16,5-2 8 0,-1 0 0 0,1 2-10 15,-1-2-17-15,3-1-19 0,-1 1-15 0,2-1-7 16,1 2 14-16,1-4 22 0,-1 2 9 0,1-2 17 16,1 0 4-16,-3-3-6 0,1 3 4 0,2-3-8 15,-6-2 6-15,0-1 2 0,0 2 2 0,-2-1 8 16,-3-2-4-16,6 2-10 0,-6 1 4 16,3-2-12-16,0 5 4 0,-2-5 8 0,0 5-6 15,0 0 4-15,5-1-4 0,-6 2 6 0,1-2 0 16,0-1 4-16,-2 2 0 0,1-4-6 0,-4 2 2 15,1-2 6-15,-1 0-6 0,-1-2 2 0,1 1 2 16,0-2-4-16,-2 0-6 0,2 1 4 0,0-1-2 16,-3-3-4-16,2 6 8 0,-3-1-2 0,2-2 4 15,-2 4-2-15,0-1 12 0,-2 0-8 0,-2 0 0 16,2 1 6-16,1 1-10 0,0-2 2 16,1-2 0-16,3 3-6 0,-1 1 2 0,3-4 0 0,-1 0-4 15,4 0 2-15,-2-3 0 0,1 3 0 0,0-2 2 16,2-3 6-16,-4 1-10 0,4-1 10 15,0 0-2-15,-3 0-4 0,2 0 10 0,-3 0-6 16,2 0 2-16,-1-3 6 0,-2 0-2 0,0 3-10 16,-2-3-4-16,0-2 2 0,1 4-12 15,-6-2 14-15,3 3 0 0,-6-3-2 0,2 2 10 0,-2-3 6 16,-1 4 5-16,3-2-3 0,-3 0 4 0,0 1-6 16,-1 0-6-16,2-2-4 0,0 0 0 15,1-2-8-15,-1 4 6 0,0-4 3 0,-1-1-6 16,4 2 5-16,-5-3-2 0,1 1-2 0,2 0 8 15,1 0-4-15,-4 0-2 0,2 0-8 0,2 1-3 0,0 1 8 16,1-1-3-16,-1 0 18 0,3 2-10 0,-3-1 2 16,0 2 0-16,0-1-8 0,-2 2 4 15,-2-1-2-15,1 2-4 0,-4 0 2 0,1 0 0 16,-3 0-2-16,0 0-2 0,-3 0 2 0,-2 0 6 16,3 0 0-16,-3 0 12 0,2 0-6 0,-1 0 0 15,-1 0-8-15,3 0 0 0,-3 0-2 0,2-2-8 16,0 0 4-16,2-3 3 0,2 4 5 0,-2-3 4 15,0 1 2-15,3-1-1 0,-3 1-3 0,0-2 4 16,2 0-2-16,-5-1-10 0,4 0 6 0,-1-3-6 16,1 1 3-16,-2 3 3 0,3-2-4 15,-4-2 0-15,2 1-4 0,1 2 6 0,-2 0 0 0,0-3 18 16,0 1-8-16,-2 4 2 0,-1-4-4 16,-1 3-9-16,0 1-1 0,0 0 4 0,-3 0-8 15,-1 0 8-15,-1-2 16 0,-1 2-14 0,-1 1 10 16,-3 0-8-16,1 0-12 0,2 0 6 0,-4-2 2 15,-1 1-2-15,3-2 5 0,-3 0-7 0,2-5 1 16,0 2-7-16,2-2 2 0,-1 0 6 0,1-1-1 16,1-3-1-16,1 4 4 0,1-1 6 0,-1-2-6 15,0 0 0-15,1 2 4 0,0-1-7 0,-1 0 1 16,2-1 4-16,-3-1-8 0,0 1 3 0,1-1-9 16,-1 1 6-16,0-2 0 0,-1-1-6 0,0 1 20 15,0-1-6-15,-3 0 2 0,1 0 0 16,-1 2-4-16,0-2-2 0,1 4 6 0,-4-3-2 15,3 2 2-15,-3 2-4 0,2-3-4 0,-3 3 2 16,2-1-12-16,-1 0 10 0,-1 1-2 0,0 2 4 16,0-5 8-16,0 3 2 0,0-1 0 0,-6 0-2 15,1 0-2-15,-2-2-4 0,2 1-6 0,-2 1 2 16,3-3-2-16,-3 0-2 0,-2 0 4 0,-1 0 2 16,2 0 4-16,-1 1 0 0,0-2 6 0,-1 2-2 15,-1-2 4-15,3 3-4 0,0-1-4 16,0 0-6-16,3 1 0 0,0-3-2 0,5 3 0 15,-2-1 6-15,2 0-6 0,0-2 8 0,0 1 0 0,0 0-2 16,0 0 6-16,2-1 0 0,5 0-4 16,-7-2 0-16,3 4-8 0,2-2 0 0,-3 1 0 15,-2 1 2-15,0-2 2 0,0 3-4 0,-8-1 10 16,-1 1 6-16,2 3-4 0,-3-2 14 0,-3 3-6 16,3 2-12-16,1 1 2 0,-3 0-14 0,3 1 2 15,0 2 4-15,3 1 9 0,0-4-7 0,3 0 0 16,-3 3-2-16,4-4-7 0,1 1 15 0,-1 1-8 15,-1-1 2-15,3-2 2 0,-4 5-2 0,3-4 2 16,-1 2 8-16,1-2 2 0,1 0-8 0,-5 1 0 16,5 2-2-16,0-2-10 0,-1 0 4 0,-2 0 2 15,-2-1-8-15,3 3 6 0,-3-3-2 0,0 1 2 16,-3 1 4-16,-2-2 6 0,3 1-8 16,-5 2 8-16,-3-2-33 0,3 0-9 0,-6-1-1 15,1-1-5-15,0-1 34 0,-4 2 6 0,5 1 6 16,-3 1 0-16,5-2-4 0,0 2-6 0,1 0 12 15,1 4-10-15,0-1 2 0,4-2 0 0,1 3-9 16,0 0 13-16,3 1-6 0,0-1 4 0,1 1-3 16,3 0-3-16,0 1 0 0,0-3 6 0,0 3-2 15,5 0 4-15,-2 0-2 0,2 0 0 0,-2 0 2 16,1 0-6-16,-2 0 3 0,1 0-7 16,1 0 6-16,-2 0-5 0,0 0 3 0,-2 0 4 0,0 0 2 15,0 0 6-15,0 0 0 0,0 0-10 16,0 0 6-16,0 0 3 0,-8 0-5 0,3 0 6 15,-2 0-6-15,1 0-7 0,-2 0 5 0,1 0 2 16,0 0 1-16,0 0 5 0,2-4-4 0,1 3 6 16,-1-2-10-16,1 3 4 0,0-1 2 15,3 0-10-15,-3-1 6 0,4 1-8 0,0 0-2 0,0 0 7 16,0-1-1-16,0 2 2 0,9-1-10 0,-4-2-1 16,0 2-6-16,2-1-13 0,-3 1-14 0,1 0-37 15,-1 1-23-15,1 0-45 0,-1 0-18 0,0 0 3 16,0 5-1-16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1612.54919" units="1/cm"/>
          <inkml:channelProperty channel="F" name="resolution" value="1023.875" units="1/in"/>
          <inkml:channelProperty channel="T" name="resolution" value="1" units="1/dev"/>
        </inkml:channelProperties>
      </inkml:inkSource>
      <inkml:timestamp xml:id="ts0" timeString="2021-02-25T09:22:42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18074 14212 68 0,'-8'0'12'0,"0"0"-4"0,3 0 7 0,-1 0 3 15,0 0-10-15,1 0-1 0,-1 0-2 0,2 0 0 16,-4 0-7-16,4 0 8 0,-3 0-8 0,0 0-8 16,3 0 13-16,0 0-13 0,0 0-12 0,1 0-7 15</inkml:trace>
  <inkml:trace contextRef="#ctx0" brushRef="#br0" timeOffset="6989.84">18045 14159 170 0,'0'-5'-5'16,"0"1"7"-16,0 0-6 0,0 0 4 0,0-1 18 16,-5 2 7-16,1-1 13 0,-2 2 3 15,2-1-1-15,3 3-19 0,-2-2-10 0,-1-1-10 0,1 3-11 16,2-2 10-16,-3 2 0 0,1-1 2 0,3 0-1 15,-1-2-9-15,-1 3 4 0,-2 0 6 0,4 0 5 16,0-1 2-16,0 1 1 0,0 0-5 16,0 0 6-16,0 0 1 0,0 0-7 0,0 0 1 15,0 0-3-15,0 0-1 0,0 0 8 0,0-1-1 16,0 1-12-16,0 0 4 0,0 0 12 0,0 0-3 16,0 0 11-16,0 0-5 0,0 0-12 0,0 0 12 15,0 0-2-15,0 0 6 0,-5 0 5 0,5 0-14 16,-3 0 5-16,-1 0 0 0,1 0-2 0,2-6 6 15,-3 2-10-15,1 3-10 0,1-3-1 0,-3-1-5 16,5 4 8-16,0-3 4 0,0 0-4 16,0 1-1-16,0-1-3 0,0 0-3 0,0 2 3 15,0-1 0-15,0 1 1 0,0 0 8 0,0 1-5 16,0-1 3-16,0 1-12 0,0 0 3 0,0 1-1 16,0-2 5-16,0 2 5 0,0-1 4 0,0 1-5 15,0 0-2-15,0 0 0 0,0 0-6 0,0 0 1 16,0 0 1-16,0-1 2 0,0 1-6 0,0 0 2 15,0 0-3-15,-2 0 4 0,2 0 3 0,-5 0 7 16,4 0-3-16,-3 0-4 0,3 0 0 0,-2 0 3 16,3 0 3-16,-4 4 3 0,1-4-4 0,1 0-5 15,2 0-7-15,-5 2-2 0,5 1 5 0,-2-3 1 16,0 0 3-16,-1 2 0 0,2-1-8 0,-3 0-2 16,1 0 10-16,2 1-2 0,-3-1 9 15,3-1 0-15,-3 1-3 0,4-1 5 0,-1 1-11 16,1-1 2-16,-4 0-2 0,4 2-1 0,0-2 6 15,0 0 1-15,0 0-3 0,0 0-4 0,0 0-13 16,0 0-7-16,0 0-15 0,0 0-5 0,5 0 8 16,0 0 3-16,-1 0 10 0,-3-4 8 0,4 1 0 15,-2 3 4-15,2-2 8 0,-3 1 2 0,3-1 2 16,0 2 6-16,-1-1-8 0,-1-1 11 0,0 1-6 16,-1 0-7-16,1-1 1 0,-2 0-8 0,1 1 9 15,0-1 3-15,-2-1 1 0,0 2-8 0,0-2-3 16,0 1 6-16,0-1-1 0,0 1 4 0,0-1 3 15,0 0-3-15,0 2 1 0,-5-2 4 16,5 3-2-16,-3-1-1 0,1 1 7 0,0 0-1 16,1 0 1-16,-1 0-11 0,1 0-2 0,1 0-7 15,-3 0 0-15,2 0 7 0,0 0-3 0,-1 0-4 16,0 4 11-16,2-4-4 0,-5 3 6 0,5-2 3 16,0 3-9-16,0-3 2 0,0 3-7 0,0-3 2 15,0 2 0-15,0-2 10 0,0 0-3 0,0 1 3 16,0-2 0-16,5 2-7 0,0 0 6 0,-1 1 3 15,0-2-1-15,0 2-3 0,0-2-6 0,0 1-6 16,3-1-7-16,0 0 0 0,-4 0-2 0,2 1 8 16,-5-1 3-16,3-1 5 0,-2 1 7 0,1-1-10 15,0 0 9-15,-2 0-4 0,0 0 3 16,0 0 2-16,0 0-1 0,0 0-2 0,0 0-2 16,0-4 1-16,-5 1-4 0,5 0 5 0,-3 0 1 15,-2-1-1-15,2 2 8 0,-4 0-8 0,4-1 3 16,-1 2 1-16,0-2-10 0,0 1 6 0,0-1-9 15,0 3 7-15,0 0 3 0,-1 0-1 0,0 0 5 16,1 0-7-16,0 0 7 0,-3 5-5 0,2 0-2 16,0 0 3-16,0 0-8 0,-2-1 3 0,2 1 1 15,0 0-1-15,2 0-2 0,2 0 3 0,-1 0-3 16,0-1 1-16,2 1 3 0,0-2 0 0,0-1-4 16,0 1 6-16,0-2-4 0,7 1 7 0,-1-1 4 15,-1 2-12-15,2-2-6 0,2-1 4 16,-3 1-8-16,1-1-1 0,-1 0-3 0,1 0-13 15,-1 0 1-15,1 0 3 0,-2 0 3 0,2-5 1 16,-2 2 11-16,0-1 6 0,-1-1 1 0,-1 0-1 16,2 1-6-16,-4 0-8 0,1 0 14 0,-1-1 2 15,-1 0 4-15,2 1 8 0,-2 0-1 0,0-2-1 16,0 3 5-16,0-2 2 0,0 1-7 0,0 2-2 16,-6-2-5-16,2 0 1 0,1 1 1 0,2-1 15 15,-3 2 6-15,1-1-6 0,0 1-1 0,-1-1-8 16,4 3 8-16,-4 0 5 0,1-2-3 0,0 2-1 15,-2 0-12-15,4 0-3 0,-4 0 3 0,1 0 1 16,-1 0-6-16,3 0 3 0,0 0-3 16,-1 2 0-16,0-2 0 0,0 5-3 0,1-2-1 15,2-2 1-15,-1 0-1 0,1 2 1 0,-2-2 1 16,2-1 2-16,0 0-4 0,-2 2 1 0,2-2 1 16,0 0 0-16,0 0 4 0,0 0 0 0,0 1 5 15,0-1-5-15,0 0 3 0,5 0 0 0,-2 3-8 16,1-2 8-16,-3-1 0 0,4 1-5 0,-3-1 9 15,5 0-9-15,-3 0-4 0,2 0 3 0,-1 0-3 16,-1 0-5-16,0 0 15 0,1-5-8 0,0 2-3 16,-1-1 6-16,-3-1-9 0,2 3 9 0,-3-1 1 15,0-1-7-15,0 0 0 0,0 0-1 0,0 0 3 16,0 1 10-16,-4 1 5 0,-3-1-1 16,0 1 4-16,0-1 5 0,1 3-3 0,-1-1 6 15,-3 1-3-15,3 0-1 0,-1 0 5 0,-2 0-6 16,5 0-4-16,-5 0-5 0,3 6-12 0,1-1 8 15,-1 0-5-15,0 0 7 0,2 1 7 0,0-3-5 16,2 2 5-16,-2 3-14 0,2-4 4 0,-1 1-9 16,1 0-3-16,1 0 12 0,-1 0-6 0,3 0 4 15,0-1 5-15,0 1-7 0,0-1 2 0,0 0 0 16,11 0-9-16,-7 0-2 0,1 0-13 0,2-1-8 16,-1-2-6-16,1-1-5 0,2 0 11 0,-1 0 11 15,-2 0 10-15,1 0-2 0,2-7 8 0,-3 2-10 16,2 1 6-16,-3-1 13 0,2 0-8 15,-2-1 9-15,-1 1-5 0,0 1-8 0,0-3 10 16,-4 2-6-16,1-1 2 0,-1 0 11 0,0 1-11 16,0 0 3-16,-5 1 1 0,1-4-10 0,-3 4 6 15,0 0 2-15,0-1 3 0,1 1 10 0,-2 1 6 16,-1 1 4-16,2-1 5 0,-1 2 4 0,2 1-11 16,-3 0 9-16,2 0-10 0,1 0-2 0,-1 0 0 15,-1 6 0-15,1-1-7 0,2-2-4 0,-2 2-4 16,1-2-13-16,1 1 5 0,-1 3-3 15,5-4 1-15,-4-1 0 0,5 3 3 0,-2-1 2 16,2 0 7-16,0-1-3 0,0-2 3 0,0 4-9 16,7-2 0-16,-3-1-1 0,2-2-10 0,-1 3 4 15,3-3-9-15,-1 0-2 0,0 0 7 0,1 0-3 16,-1 0 7-16,-1 0 0 0,1-4 2 0,0 0 2 16,-4-1-1-16,2 2 3 0,-2-1-6 0,-3-1 3 15,2 0-1-15,-2 1 8 0,0-1 1 0,0 0-3 16,0 0-1-16,0 0-5 0,0 0 1 0,-3 1 1 15,3-1 1-15,-5 2 4 0,2 0 2 0,-1 2 2 16,3-2-6-16,-3 1 4 0,4-1-6 0,0 3 11 16,-2 0-1-16,0 0-6 0,1 0 10 0,-1 0-1 15,1 0 11-15,1 0 4 0,-4 0-12 0,3 5-10 16,-1 0 2-16,0-1-3 0,-1 1-1 0,2 0 8 16,-1-1-14-16,-1 1 1 0,1-1 3 15,2 0-4-15,0 0 6 0,0-1-5 0,0-1 9 16,0 1 3-16,0-3-7 0,0 3 9 0,0-1-11 15,3-2-2-15,2 0 6 0,-2 3-20 0,1-2-10 16,-3 0-24-16,4-1 1 0,0 0 8 0,1 0 17 16,-1 0 15-16,1 0 2 0,1 0-3 0,-3-5 2 15,4 0 6-15,-3 3 2 0,-2 0 15 0,0-2-8 16,-1 0 2-16,1 2-4 0,-1-1 4 0,-2 0 2 16,0-1-7-16,0 1-6 0,0 1-6 15,0-2 1-15,0 0 11 0,0 0 5 0,-7 1 0 16,4-1 0-16,0 3-7 0,-2-3 0 0,1 3 0 0,-3-3 2 15,4 4-2-15,0-1 8 0,-2 1 10 16,2 0 5-16,-2 0 7 0,1 0-5 0,0 0-11 16,1 0-4-16,2 0-1 0,-3 5 0 0,4-1-5 15,-1-2 0-15,1 1-8 0,0-2 4 0,0 2 4 16,0-1-3-16,0 0-1 0,0 1-9 0,0-1 2 16,5 1 0-16,-1-1 2 0,0-1-1 0,0 1 1 15,1 0-12-15,-2-1 10 0,3 0-6 0,-1-1 1 16,2 0 5-16,-3 0-4 0,1 0 7 0,1 0 2 15,-1 0 6-15,1 0-4 0,-2-4-5 16,-4 1 3-16,5 1-2 0,-1-1-3 0,-3 1 4 16,0-1-6-16,-1 1-1 0,0 0 8 0,0 2 0 15,0-3 6-15,0 2 3 0,0 1-11 0,0-3 9 16,-4 3-10-16,4-1 5 0,-7 0 5 0,7 1-1 16,-2 0 3-16,0 0-4 0,2 0-3 0,-3 0-5 15,3 0 0-15,0 0-2 0,-1 0 3 0,-1 0-3 16,2 0 0-16,-2 0 0 0,1 0 2 0,-1 2 5 15,2-2 5-15,0 4-1 0,-1-4-1 0,-1 0 1 16,0 3 3-16,1-3 0 0,1 0-5 16,-4 0-6-16,4 0-1 0,0 0-4 0,-1 2 11 0,-3-1 0 15,4-1-8-15,0 0 8 0,0 1-9 16,0-1 9-16,0 0-6 0,0 0 1 0,0 0 3 16,0 0 0-16,0 0 10 0,0 0 1 0,0 0-2 15,0 0-4-15,0 1-10 0,0-1 3 0,0 2-5 16,0-2 3-16,0 0 1 0,0 1-1 0,0-1 3 15,0 0-1-15,0 0 4 0,0 0-1 0,0 0 5 16,0 0-6-16,0 0 1 0,0 0-2 0,0 0-6 16,0 0 0-16,0 0 1 0,0 0 3 0,0 0 1 15,0 0 6-15,0 0-3 0,0 0 1 0,0 0 3 16,0 0 1-16,0 0 1 0,0 0-2 0,0 0 0 16,0 0-7-16,0 0 2 0,0 0-1 0,0 0 1 15,0 0 3-15,0 0-3 0,0 0-5 16,0 0 1-16,0 0-1 0,0 0 10 0,0 0-8 15,0 0-1-15,5-3 3 0,-5 1-12 0,4-1 15 16,-1 3-5-16,-1-3-3 0,-1 2 6 0,-1 1-3 16,2-3 5-16,-1 3 5 0,1-1-6 0,0 1 6 15,-1 0 0-15,2 0-10 0,-1 0 3 0,0 0 9 16,-2 0-13-16,5 0 13 0,-3 0-2 0,0 0-7 16,-1 0 9-16,-1 0-1 0,0 0-1 0,0 0 4 15,0 0-1-15,0 0 1 0,0 0 10 0,0 0 6 16,0 0 0-16,0 0 2 0,0 0-6 0,0 0 0 15,0 0 1-15,0 0-3 0,0 0-6 0,0 0-6 16,0 0 1-16,4 0-5 0,-4 0 6 16,3 0-2-16,0 0 0 0,-1 0 0 0,-2 0-4 15,0 0-10-15,0 0 1 0,0 0 6 0,0 0-5 16,0 0 7-16,0 0-4 0,0 4-8 0,0-4 5 16,0 0 1-16,0 0 2 0,0 0 0 0,0 2 5 15,0 0-3-15,4 0-4 0,0-1-2 0,0 0-3 16,-1 0-2-16,0 1 11 0,-3-1-4 0,4-1 8 15,-4 1-1-15,1-1-5 0,-1 0 4 0,2 0-1 16,-2 0-6-16,1 0 4 0,-1 0-2 0,0 0-1 16,0 0 4-16,0 0-8 0,0 0 6 0,0 0 0 15,0 0-5-15,0 0 5 0,0 0-2 16,0 0-4-16,0 0 8 0,0 0-2 0,0 0-2 16,4 0 4-16,-4 0-2 0,0 0 2 0,0 0 0 15,1 0-8-15,1 0 1 0,1 0-4 0,-1 0 0 16,-2 0 3-16,6 0 8 0,-5 0-2 0,2 0 2 15,1 0-2-15,-3 0-2 0,-1 0 2 0,3 0 4 16,-3 0 1-16,2 0-1 0,0 0-1 16,-1 0 1-16,1 0-6 0,-1 0 11 0,-1 0-5 0,0 0-2 15,0 0 2-15,0 0-12 0,0 0 1 0,0 0 3 16,0 0 2-16,0 0-1 0,0 0 1 0,0 0-2 16,0 0-1-16,0 0 11 0,0 0-10 0,0 0-2 15,0 0 4-15,0 0-5 0,0 0 18 16,0 0-5-16,0 0 1 0,0 0-7 0,0 0 0 15,0 0 0-15,0 0-2 0,0 0 6 0,0 0-10 16,0 0 6-16,0 0 7 0,0 0-3 0,0 0 7 16,0 0-7-16,0 0-4 0,0 0-4 0,0 0-4 15,0 0 1-15,-3 5 4 0,3-5 4 0,-5 0 5 16,5 0 1-16,-3 3-5 0,2-3-9 0,-3 0 5 16,1 0 7-16,3 3-8 0,-1-3 6 0,-1 0-10 15,-2 0-7-15,4 0 12 0,0 0-5 0,0 0 3 16,0 0 13-16,0 0-13 0,0 0 15 0,0 0-9 15,0 0 0-15,0 0 2 0,0 0-1 0,0 0 6 16,0 0-11-16,0 0 4 0,0 0-2 16,0 0-4-16,0 0 6 0,0 0 0 0,0 0-3 15,0 0 1-15,0 0 1 0,0 0-6 0,0 0 7 16,0 0-4-16,0 0 0 0,0 0 4 0,0 0-9 16,0 0 7-16,0 0-2 0,0 0 3 0,0 0 3 15,0 0 5-15,0 0-5 0,0 0 3 0,0 0 6 16,0-3-8-16,0 1-3 0,4 1 3 0,-4-1-14 15,0 2 9-15,0-1 4 0,0-1-4 0,0 1 7 16,0 0-8-16,0 1-1 0,0-2-7 0,0 2 0 16,0-1-2-16,0 1 2 0,0 0 7 0,0 0 7 15,0 0-1-15,0 0 3 0,0-1-1 0,0 1 1 16,0 0 0-16,5 0 4 0,-5 0-9 16,0-1-6-16,0 1 1 0,5-2-17 0,-5 2 18 15,0 0-5-15,0 0 5 0,0 0 11 0,0 0-15 16,0 0 6-16,0 0 2 0,0 0-11 0,0 0 13 15,0 0-4-15,0 0 2 0,0 0 7 0,0 0-6 16,0 0 3-16,-7 0-3 0,7 0-4 0,-1 0 2 16,-5 0-10-16,6 4 0 0,0-4 9 0,0 3-11 15,0-3 17-15,0 0-8 0,0 0-2 0,-2 0 8 16,2 2-2-16,0-2 0 0,0 0 5 0,0 0-3 16,0 2-1-16,0-2 6 0,-2 0-1 0,1 0-7 15,-1 0-2-15,2 0-7 0,-1 0 6 0,1 0 4 16,-4 0-4-16,4 0 1 0,0 0-1 15,0 0-5-15,0 0 3 0,-1 0 4 0,1 0-7 16,0 0 5-16,0 0 6 0,-2 0-3 0,2 0 5 16,0 0 10-16,0 0-14 0,0 0 7 0,0 0-12 15,0 0-5-15,0 0 1 0,0 0 0 0,0 0 3 16,0 0-5-16,0 0 11 0,0 0-2 0,0 0 3 16,0 0-3-16,0 0-1 0,0 0-1 0,0 0 2 15,0 0 7-15,0 0 4 0,0 0-8 0,0 0 5 16,0 0-8-16,0 0-2 0,0 0 4 15,0 0-4-15,0 0 0 0,0 0-3 0,0 0-4 16,0 0-2-16,0 0 1 0,0 0 5 0,0 0 3 16,0 0-2-16,0 0 3 0,0 0-10 0,0 0 2 15,0 0 0-15,0 0-4 0,0 0 7 0,0 0-3 16,0 0-3-16,0 0 6 0,0 0-4 0,0 0-1 16,0 0 4-16,0 0 3 0,0 0-5 0,0 0 6 15,0 0-8-15,0 0-11 0,0 0 8 0,0 0 1 16,0 0 3-16,0 0-8 0,0 0 7 0,-4082 0-6 15,8164 0 6-15,-4082 0 8 0,0 0-5 0,0 0 3 16,0 0 2-16,0 0 1 0,0 0 5 0,0 0 1 16,0 0 1-16,0 0-5 0,0 0 2 0,0 0-9 15,0 0 0-15,0-3 3 0,0 3 1 16,0-3 5-16,0 3 1 0,0-1-3 0,0 0-5 16,0 1-4-16,0 0 2 0,0-1 7 0,0 1-2 15,0 0 2-15,0 0-5 0,0 0 0 0,0 0 1 16,0 0 4-16,0-2 0 0,0 2-1 0,0 0-5 15,0 0 10-15,0 0-6 0,0 0 7 0,0 0-1 16,0 0-8-16,0 0 1 0,0 0-1 0,0 0 3 16,0 0-3-16,0 0 6 0,0 0-4 0,0 0 0 15,0 0-3-15,0 0 2 0,0 0-6 0,0 0 9 16,0 0 2-16,0 0-1 0,0 0 3 0,0 0-8 16,0 0 11-16,0 0-1 0,0 0-1 15,0 0 2-15,0 0-9 0,0 0-1 0,0 0-1 16,0 0 8-16,0 0 3 0,0 0 1 0,0 0-4 15,0 0-11-15,0 0-2 0,0 0 0 0,0 0 4 16,0 0 3-16,0 0-1 0,0 0-6 0,0 0 7 16,3 0-1-16,-3 0 10 0,0 0 2 0,0 0-4 15,0 0 2-15,0 0-5 0,4 0 6 0,-4 0 3 16,0 0-4-16,1 0-2 0,-1 0-12 0,0 0 7 16,0 0-9-16,0 0 6 0,0 0 5 0,0 0-11 15,2 0 9-15,-1 0-9 0,1 0 2 0,0 0 5 16,-2 0 4-16,0 0 5 0,6 0 7 0,-5 0-7 15,1 0 4-15,-1 0-4 0,0 0-6 16,2 0-1-16,-2 0 0 0,-1 0-5 0,0 0 9 16,0-3-4-16,0 3 3 0,0-1 1 0,0 1-10 15,0-3 5-15,0 3-10 0,0 0 11 0,0 0 2 16,0 0 1-16,0 0-1 0,0 0-2 0,0-1 2 16,0 1 7-16,0 0 1 0,0 0 1 0,0 0-8 15,0 0-1-15,0 0-4 0,0 0 4 0,0 0-7 16,3 0-6-16,-3 0 10 0,4 0-5 0,-4 0 4 15,0 0 9-15,1 4-8 0,-1-4-1 0,0 1 2 16,0-1-2-16,0 3 0 0,0-3-8 16,2 2 6-16,-1-1-3 0,-1 0 4 0,0 0 5 0,0-1 1 15,4 0-3-15,-4 2 7 0,0-2-3 16,0 0-3-16,0 0 1 0,0 0 0 0,4 0 0 16,-2 0 1-16,-2 1-6 0,0-1-3 0,0 0 1 15,0 0-2-15,0 0 9 0,0 0 0 0,0 0-6 16,0 0-1-16,0 0 5 0,0 0-5 0,0 0 13 15,0 0 1-15,0 0 0 0,0 0-7 0,0 0-1 16,0 0-1-16,0 0-5 0,0 0 0 0,0 0-6 16,0 0-3-16,0 0 9 0,0 0 7 0,0 0 0 15,0 0 12-15,0 0-11 0,0 0 1 0,0 0-8 16,0 0-5-16,3 0 1 0,-3 0-1 0,0 0 0 16,0 0 2-16,0 0 2 0,0 0 7 0,0 0 5 15,0 0-2-15,0 0 11 0,0 0-15 16,0 0 5-16,0 0-3 0,0 0-8 0,0 0 7 15,0 0-4-15,0 0-5 0,0 0 0 0,0 0-5 16,0 0 8-16,0 0 6 0,0 0 3 0,0 0 2 16,0 0-5-16,0 0 0 0,0 0-1 0,0 0 5 15,0 0 2-15,0 0 5 0,0 0-10 0,0 0-1 16,0 0-4-16,0 0-3 0,0 0 1 0,0 0 3 16,0 0-8-16,0 0 5 0,0-4-3 0,0 4-5 15,0 0 10-15,0 0 1 0,0-2 4 0,0 2 2 16,0-2-1-16,0 2 3 0,0 0-5 0,0-2 6 15,0 1-2-15,0 0-12 0,0 1 8 16,0 0 2-16,0 0-3 0,0 0 6 0,0 0 0 16,0 0-7-16,0 0 2 0,0 0-5 0,0 0-1 15,0 0 1-15,0 0 1 0,6 0 2 0,-6 0-2 16,3 0-1-16,-3 0-6 0,3 0-2 0,-3 0 6 16,0 0 2-16,0 0 11 0,0 0 1 0,0 0-2 15,0 0 12-15,0 0-17 0,0 0 2 0,0 0-6 16,0 0-10-16,0 0 5 0,0 0 3 0,0-3 6 15,0 1-6-15,0-1-1 0,0 2 2 0,0 0-4 16,0-2 7-16,0 3 3 0,0-1-1 0,0 1 7 16,0 0-4-16,0 0 7 0,0 0-3 0,0 0-4 15,0 0-8-15,0 0-4 0,0 0-4 16,0 0-1-16,0 0 3 0,0 0 6 0,0 0 3 16,0 0-4-16,0 0 13 0,0 0-6 0,0 0 1 15,0 0 3-15,0 0-4 0,0 0 1 0,0 0 3 16,0 0-7-16,0 0 5 0,0 0-7 0,0 0 4 15,0 0-2-15,0 0 2 0,0 0 3 0,0 0-7 16,0 0 4-16,0 0-5 0,0 0-1 0,0 0 1 16,0 0 1-16,-4 0-2 0,4 0-3 0,0 0 6 15,0 0-1-15,0 0-7 0,0 0 11 0,0 0-4 16,0 0 6-16,0 0 3 0,0 0-9 0,0 0 0 16,0 0 2-16,0 0 0 0,0 0 5 0,0 0-5 15,0 0 7-15,0 0 2 0,0 0-2 0,0 0-3 16,0 0-6-16,0 0-2 0,0-3 3 15,0 3 2-15,0 0-4 0,0 0 1 0,0 0 2 16,0 0-9-16,0 0 6 0,-6 0-6 0,6 0-1 16,0 0 15-16,0 0-5 0,-4-3 10 0,4 3-1 15,0 0 2-15,0 0-8 0,0 0 1 0,0 0-4 16,0-2-2-16,0 2 0 0,0 0-3 0,0 0 1 16,0 0 1-16,0 0 1 0,0 0 2 0,0 0-2 15,0 0-1-15,0 0-4 0,0 0 3 0,0 0 1 16,0 0-4-16,0 0 5 0,0 0-1 0,0 0-3 15,0 0 5-15,0 0 8 0,0 0-6 0,0 0 8 16,0 0-4-16,0 0 1 0,0 0-6 16,0 0 1-16,0 0-1 0,0 0-5 0,0 0 3 15,0 0-5-15,0 0 4 0,0 0 1 0,0 0 2 16,0 0-5-16,0 0 8 0,0 0-4 0,0 0 1 16,0 0 12-16,0 0-10 0,0 0 1 0,0 0 9 15,0 0-15-15,0 0 10 0,0 0-9 0,0 0-3 16,0 0 7-16,0 0-15 0,0 0 12 0,0 0-1 15,0 0-3-15,0 0 1 0,0 0 1 0,0 0-8 16,0 0 9-16,0 0 9 0,0 0 0 0,0 0-1 16,0 0-6-16,0 0 1 0,0 0 1 0,0 0 3 15,0 0 4-15,0 0-5 0,0 0-3 0,0 0-2 16,0 0-1-16,0 0-5 0,0 0 9 0,0 0-9 16,0 0 8-16,0 0-8 0,0 0-3 15,0 0-2-15,0 0-9 0,0 0 14 0,0 0-2 16,0 0 14-16,0 0-1 0,0 0-1 15,0 0-1-15,0 0 3 0,0 0 0 0,0 0-1 0,0 0-4 16,0 0-4-16,0 0 1 0,0 0-1 0,0 0-6 16,0 0 3-16,0 0 10 0,0 0-6 0,0 0 17 15,0 0-7-15,0 0-2 0,0 0 0 0,0 0-1 16,0 0-8-16,0 0 1 0,0-5-2 0,0 5-4 16,0 0 7-16,0 0-8 0,0 0 18 15,0 0-8-15,0 0 11 0,0 0-1 0,0-3-13 0,0 3 3 16,0 0-7-16,0 0-5 0,0 0 3 15,0 0 7-15,0-3 0 0,7 3 6 0,-7 0 5 16,0 0 1-16,0 0-10 0,0-2 5 0,0 2-5 16,0 0-3-16,0 0 5 0,0 0-9 0,0 0 1 15,0 0-1-15,0 0 11 0,0 0-1 0,0 0 6 16,0-4 3-16,0 1-3 0,0 1 0 0,0 1-9 16,0 0-2-16,0 0 0 0,0-1-5 0,0 1 4 15,0 0 6-15,0 0-3 0,0-1 13 0,0 1-6 16,0 0-6-16,0 1-6 0,0-1 0 0,0 1 3 15,0-2-1-15,0 2-1 0,0 0-1 16,0 0 0-16,0 0 3 0,0-1 7 0,0-1 2 16,0 1 5-16,0 0-10 0,0-1 5 0,0 1-5 15,0 0 3-15,0 0-1 0,0-1-1 0,0 2 2 16,0-2-8-16,0 1 3 0,0 0 3 0,0 1 6 16,0 0-9-16,0 0 12 0,0 0-8 0,0 0 0 15,0 0 8-15,0 0-5 0,0 0-3 0,0 0-2 16,0 0-4-16,0 0-4 0,0 0 1 0,0 0-1 15,0 0-1-15,0 0 0 0,0 0 6 0,0 0-6 16,0 0 10-16,0 0-3 0,0 0 7 0,0 0 4 16,0 0-2-16,0 0 0 0,0 0-13 0,0 0-1 15,0 0-1-15,0 0-1 0,0 0 4 16,0 0-1-16,0 0-5 0,0 0 17 0,0 2-10 16,0 0 0-16,0-2 7 0,0 3-5 0,0-3 7 15,0 1 7-15,0 0-12 0,0 1 0 0,0-2-16 16,0 0 0-16,0 1 7 0,0 0-13 0,0-1 19 15,0 2-10-15,0-1 2 0,0-1 9 0,0 0 0 16,0 0 4-16,0 2-1 0,0-1 1 0,0-1-2 16,0 1 1-16,0-1-5 0,0 0-6 0,0 0 6 15,0 0-10-15,0 0 6 0,0 0 3 0,0 0-4 16,0 0 9-16,0 0-2 0,0-4 3 0,0 4-1 16,0 0 5-16,0 0-5 0,0 0 3 0,0 0-5 15,0 0-2-15,0 0 0 0,0 0-5 16,0-1 2-16,0 1-4 0,0 0 1 0,0 0 1 15,0 0 0-15,0 0 1 0,0 0-1 0,0 0-1 16,0 0 2-16,0 0 1 0,0 0 3 0,0 0-1 16,0 0-1-16,0 0-1 0,0 0 5 0,0 0 4 15,0 0-1-15,0 0 1 0,0 0-3 0,0 0-1 16,0 0 4-16,0 0-4 0,0 0-2 0,0 0-3 16,0 0-4-16,0 0 2 0,0 0 2 0,0 0-2 15,0 0 2-15,0 0 2 0,0 0-1 0,0 0 3 16,0 0-1-16,0 0-7 0,0 0-3 0,0 0 10 15,0 0-1-15,0 0 12 0,0 0 1 0,0 0-1 16,0 0-1-16,0 0-5 0,0 0 1 16,0 0-3-16,0 0 1 0,0 0 2 0,0 0-3 15,0 0 3-15,0 0-9 0,0 0 5 0,0 0-5 16,0 0 0-16,0 0 8 0,0-4-3 0,0 1-2 16,0 2 5-16,0 0-3 0,0-1-8 0,0 2 8 15,0 0-9-15,0 0 4 0,0 0 8 0,0 0-1 16,0 0 2-16,0 0 1 0,0 0-3 0,0 0 3 15,0-2-5-15,0 2 2 0,0 0-8 0,0 0 1 16,0 0 2-16,0 0-4 0,0 0 9 16,0 0-4-16,0 0 2 0,0 0-4 0,0 0 2 0,0 0 6 15,0 0-2-15,0 0 5 0,0 0-2 0,0 0-3 16,0 0-2-16,0 0-7 0,0 0 0 16,0 0-1-16,0 0-6 0,0 0 8 0,0 0-1 15,0 0 1-15,0 0 4 0,0 0 1 0,0 0-1 16,0 0 4-16,0 0 1 0,0 0-3 0,0 0-2 15,0 0-5-15,0 4 4 0,0-4 1 0,0 0 2 16,0 0-2-16,0 0 0 0,0 0-4 0,0 0-3 16,0 0 8-16,0 0-4 0,0 0 5 0,0 2 3 15,0-2-5-15,0 0 0 0,0 0-4 0,0 0-5 16,0 0-1-16,0 0 2 0,0 0 5 0,0 0-2 16,1 0 11-16,-1 0-1 0,2 0 0 0,-1 0 9 15,-1 0-5-15,2 0 0 0,-2-2 3 16,0 2-10-16,0-2 10 0,0 0 0 0,0 1-3 15,0 0 9-15,0 1-7 0,0-3 3 0,0 3-2 16,0-1 5-16,0 0-6 0,0-2-4 0,0 3 2 16,0 0 2-16,0-1-6 0,0 1 1 0,0 0-4 15,0-1-14-15,0 1 9 0,3 0 8 0,-3-3 3 16,0 3 0-16,0 0 1 0,0 0-9 0,0 0 4 16,0 0-2-16,0 0 5 0,0 0-3 0,0 0-2 15,0 0 4-15,0 0-13 0,0 0 2 0,0 0-3 16,0 0 3-16,0 0 5 0,0 0 7 15,0 0-2-15,0 0-1 0,0 0 2 0,0 0-3 16,0 0 3-16,0 0-2 0,0 0-9 0,7 0 0 16,-7-1-9-16,6 1-8 0,-5 0 7 0,2 0-5 15,-2-2 7-15,2 2 8 0,-2 0 0 0,1 0-3 16,-1 0 15-16,1 0-4 0,-1 0 6 0,1-1 0 16,0 1-19-16,0-3 2 0,-1 3-9 0,-1 0 5 15,3 0 6-15,-3-1 6 0,3 1 4 0,-3 0 1 16,2 0 3-16,-2-1 5 0,1 1-2 0,-1 0-3 15,0 0-9-15,0 0-2 0,0 0-4 0,2-3 1 16,-2 3 9-16,0 0-9 0,1 0 13 0,-1 0 0 16,0 0 2-16,0-2-2 0,4 2-5 0,-4-3 7 15,1 3-3-15,1 0-8 0,-2 0 1 16,0-2-9-16,0 1 0 0,0 0 7 0,0 0 5 16,0-1 3-16,0 1 1 0,0 0 3 0,3-2-9 15,0 3 8-15,-3 0 1 0,4-2-7 0,-3 1 0 16,-1 0-8-16,2 0-6 0,-1-2 9 0,4 1-3 15,-4 0-1-15,-1 1 2 0,3-1 4 0,-3 0 8 16,4-1 2-16,-3 1 13 0,-1-1-13 0,0 1-2 16,4 0-8-16,-4 0-9 0,0 1 7 0,0 0-4 15,0-2 9-15,0 3-2 0,0-1 6 0,0 0-3 16,0 1-1-16,0 0-8 0,0 0-7 0,0 0-11 16,0 0 3-16,0 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07A98-9A18-4E47-AF94-789022A0201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5F52E-BA8C-4FAB-BCFA-C67A14D9CE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0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41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5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75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3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96E9-396E-4B90-AFA3-D45E1C940E1C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EBA5-A228-4B31-B2D7-8D94AC492CF6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C9D2-5048-40A1-ADB0-2C79E4F883CD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854-AFB1-4A12-8005-586A8EB8538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905-447D-4CB5-9F7C-42BB77710E5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8E858-3EEF-4E76-A03F-5246F6F3AB1B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F68FD-2495-4489-8304-86D59DB3AB06}" type="datetime1">
              <a:rPr lang="en-US" smtClean="0"/>
              <a:t>6/5/2021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6449-613B-4051-AD31-FB14CFC55642}" type="datetime1">
              <a:rPr lang="en-US" smtClean="0"/>
              <a:t>6/5/2021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FF19E-9F95-4C57-B890-891FE475C47E}" type="datetime1">
              <a:rPr lang="en-US" smtClean="0"/>
              <a:t>6/5/2021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E5D5-E05B-4EF2-BA2F-175686F4D571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E3D5-F575-40CE-AD0B-C9D74BBE6AC5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B6F5D-1FA8-4F86-B161-D113EFEEF082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zh5HS1sUYhw" TargetMode="External"/><Relationship Id="rId3" Type="http://schemas.openxmlformats.org/officeDocument/2006/relationships/hyperlink" Target="https://www.youtube.com/watch?v=0u3MTNeOtg0" TargetMode="External"/><Relationship Id="rId7" Type="http://schemas.openxmlformats.org/officeDocument/2006/relationships/hyperlink" Target="https://www.youtube.com/watch?v=Afwx9bxvT3s" TargetMode="External"/><Relationship Id="rId12" Type="http://schemas.openxmlformats.org/officeDocument/2006/relationships/image" Target="../media/image1.png"/><Relationship Id="rId2" Type="http://schemas.openxmlformats.org/officeDocument/2006/relationships/hyperlink" Target="https://www.youtube.com/watch?v=64nr4hDtVT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c8R-wqEnk0" TargetMode="External"/><Relationship Id="rId11" Type="http://schemas.openxmlformats.org/officeDocument/2006/relationships/hyperlink" Target="https://www.youtube.com/watch?v=V0yzDRDU_BU" TargetMode="External"/><Relationship Id="rId5" Type="http://schemas.openxmlformats.org/officeDocument/2006/relationships/hyperlink" Target="https://www.youtube.com/watch?v=kCN-7wA8HUE" TargetMode="External"/><Relationship Id="rId10" Type="http://schemas.openxmlformats.org/officeDocument/2006/relationships/hyperlink" Target="https://www.youtube.com/watch?v=sXcsKzJylrA" TargetMode="External"/><Relationship Id="rId4" Type="http://schemas.openxmlformats.org/officeDocument/2006/relationships/hyperlink" Target="https://www.youtube.com/watch?v=1DHCV3LgITY&amp;t=408s" TargetMode="External"/><Relationship Id="rId9" Type="http://schemas.openxmlformats.org/officeDocument/2006/relationships/hyperlink" Target="https://www.youtube.com/watch?v=7m17eYAtNZ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ptel.ac.in/courses/115104109/" TargetMode="External"/><Relationship Id="rId2" Type="http://schemas.openxmlformats.org/officeDocument/2006/relationships/hyperlink" Target="https://nptel.ac.in/courses/10810812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wmich.edu/~leehs/ME695/Chapter%2011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1364"/>
            <a:ext cx="7772400" cy="68579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400" dirty="0" err="1"/>
              <a:t>Noida</a:t>
            </a:r>
            <a:r>
              <a:rPr lang="en-US" sz="2400" dirty="0"/>
              <a:t> Institute of Engineering and Technology, Greater </a:t>
            </a:r>
            <a:r>
              <a:rPr lang="en-US" sz="2400" dirty="0" err="1"/>
              <a:t>Noida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6829" y="1066800"/>
            <a:ext cx="6400800" cy="1752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Semi-Conductor Physics and </a:t>
            </a:r>
          </a:p>
          <a:p>
            <a:r>
              <a:rPr lang="en-US" b="1" dirty="0">
                <a:solidFill>
                  <a:srgbClr val="002060"/>
                </a:solidFill>
              </a:rPr>
              <a:t>Information Storage</a:t>
            </a:r>
          </a:p>
        </p:txBody>
      </p:sp>
      <p:pic>
        <p:nvPicPr>
          <p:cNvPr id="102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"/>
            <a:ext cx="1447800" cy="817163"/>
          </a:xfrm>
          <a:prstGeom prst="rect">
            <a:avLst/>
          </a:prstGeom>
          <a:noFill/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791200" y="4076700"/>
            <a:ext cx="3048000" cy="1752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Dr. Rajesh Kumar</a:t>
            </a:r>
          </a:p>
        </p:txBody>
      </p:sp>
      <p:pic>
        <p:nvPicPr>
          <p:cNvPr id="1027" name="Picture 3" descr="C:\Users\Manks\Downloads\128_calendar-schedule-credit-mortgage-date-5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6057900"/>
            <a:ext cx="533400" cy="533400"/>
          </a:xfrm>
          <a:prstGeom prst="rect">
            <a:avLst/>
          </a:prstGeom>
          <a:noFill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381000" y="6492875"/>
            <a:ext cx="2133600" cy="365125"/>
          </a:xfrm>
        </p:spPr>
        <p:txBody>
          <a:bodyPr/>
          <a:lstStyle/>
          <a:p>
            <a:fld id="{C8B2EDDF-19ED-48D0-9ADC-78F2F8080E5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Picture 4" descr="C:\Users\Manks\Downloads\spea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2705100"/>
            <a:ext cx="1524000" cy="1524000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52400" y="3086100"/>
            <a:ext cx="20574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Unit:</a:t>
            </a:r>
            <a:r>
              <a:rPr kumimoji="0" lang="en-US" sz="25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4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24600"/>
            <a:ext cx="5029200" cy="365125"/>
          </a:xfrm>
        </p:spPr>
        <p:txBody>
          <a:bodyPr/>
          <a:lstStyle/>
          <a:p>
            <a:r>
              <a:rPr lang="en-US" dirty="0"/>
              <a:t>Dr. Rajesh Kumar, Department of Physics, NIET, Greater Noida, Unit-IV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" y="3924300"/>
            <a:ext cx="4191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Engg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Physics 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52400" y="4991100"/>
            <a:ext cx="4191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B.Tech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(1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Sem.)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C8B4-AF7A-4F81-B60A-7C8C5447D4F1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70327"/>
            <a:ext cx="7543800" cy="869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/>
              <a:t>Classification of solids on the basis of band theory</a:t>
            </a:r>
            <a:endParaRPr lang="en-US" sz="2000" b="1" dirty="0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0327"/>
            <a:ext cx="1447800" cy="817163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371600"/>
            <a:ext cx="5334000" cy="4648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200" dirty="0"/>
              <a:t>There are three bands in solids</a:t>
            </a:r>
          </a:p>
          <a:p>
            <a:pPr>
              <a:buFont typeface="Wingdings" pitchFamily="2" charset="2"/>
              <a:buChar char="Ø"/>
            </a:pPr>
            <a:r>
              <a:rPr lang="en-IN" sz="2200" b="1" dirty="0"/>
              <a:t>Valence band:  </a:t>
            </a:r>
            <a:r>
              <a:rPr lang="en-IN" sz="2200" dirty="0"/>
              <a:t>Band of energy occupied by valence/outer electrons is known as valence band. It is either complete or partially filled.</a:t>
            </a:r>
          </a:p>
          <a:p>
            <a:pPr>
              <a:buFont typeface="Wingdings" pitchFamily="2" charset="2"/>
              <a:buChar char="Ø"/>
            </a:pPr>
            <a:r>
              <a:rPr lang="en-IN" sz="2200" b="1" dirty="0"/>
              <a:t>Conduction band: </a:t>
            </a:r>
            <a:r>
              <a:rPr lang="en-IN" sz="2200" dirty="0"/>
              <a:t>It is the permitted energy band which has higher energy.  It may be unfilled or partially filled. </a:t>
            </a:r>
          </a:p>
          <a:p>
            <a:pPr>
              <a:buFont typeface="Wingdings" pitchFamily="2" charset="2"/>
              <a:buChar char="Ø"/>
            </a:pPr>
            <a:r>
              <a:rPr lang="en-IN" sz="2200" b="1" dirty="0"/>
              <a:t>Forbidden energy gap/band:  </a:t>
            </a:r>
            <a:r>
              <a:rPr lang="en-IN" sz="2200" dirty="0"/>
              <a:t>In between these two bands, there is a gap that is refers as forbidden gap. Electrons cannot exist in this gap. </a:t>
            </a:r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42875" r="57407" b="13669"/>
          <a:stretch/>
        </p:blipFill>
        <p:spPr>
          <a:xfrm>
            <a:off x="6248400" y="1719942"/>
            <a:ext cx="2667000" cy="3690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334360" y="2876040"/>
              <a:ext cx="329760" cy="1416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1120" y="2872800"/>
                <a:ext cx="336240" cy="14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02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22DB-C0DA-4CF5-86D8-99C62FB754A7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3371" y="270327"/>
            <a:ext cx="7543800" cy="869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/>
              <a:t>Classification of solids on the basis of band theory</a:t>
            </a:r>
            <a:endParaRPr lang="en-US" sz="2000" b="1" dirty="0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0327"/>
            <a:ext cx="1447800" cy="817163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144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B050"/>
                </a:solidFill>
              </a:rPr>
              <a:t>Insulator</a:t>
            </a:r>
            <a:r>
              <a:rPr lang="en-IN" sz="2400" dirty="0">
                <a:solidFill>
                  <a:srgbClr val="00B050"/>
                </a:solidFill>
              </a:rPr>
              <a:t> – large band gap b/w valence and conduction band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B050"/>
                </a:solidFill>
              </a:rPr>
              <a:t>Conductor</a:t>
            </a:r>
            <a:r>
              <a:rPr lang="en-IN" sz="2400" dirty="0">
                <a:solidFill>
                  <a:srgbClr val="00B050"/>
                </a:solidFill>
              </a:rPr>
              <a:t> – overlapping bands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B050"/>
                </a:solidFill>
              </a:rPr>
              <a:t>Semiconductor</a:t>
            </a:r>
            <a:r>
              <a:rPr lang="en-IN" sz="2400" dirty="0">
                <a:solidFill>
                  <a:srgbClr val="00B050"/>
                </a:solidFill>
              </a:rPr>
              <a:t>- forbidden gap lies near about 1ev </a:t>
            </a:r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12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2888343"/>
            <a:ext cx="7335157" cy="3352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105240" y="2332080"/>
              <a:ext cx="723960" cy="403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2000" y="2329200"/>
                <a:ext cx="730440" cy="4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78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3" b="8945"/>
          <a:stretch/>
        </p:blipFill>
        <p:spPr>
          <a:xfrm>
            <a:off x="1219200" y="970640"/>
            <a:ext cx="7143750" cy="466815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9631-3EB1-4374-A50C-F86103E679AB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58686" y="270327"/>
            <a:ext cx="6353629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Types of Semi-Conductor</a:t>
            </a:r>
            <a:endParaRPr lang="en-US" sz="2400" b="1" dirty="0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9675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848240" y="3646080"/>
              <a:ext cx="6222240" cy="231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5360" y="3643200"/>
                <a:ext cx="6228720" cy="23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1815-F5B0-4307-99F2-66CAC78B5FC9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81213"/>
            <a:ext cx="7543800" cy="7093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Band theory on Extrinsic semi-conductor</a:t>
            </a:r>
            <a:endParaRPr lang="en-US" sz="2400" b="1" dirty="0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0327"/>
            <a:ext cx="1447800" cy="817163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0050" y="1295400"/>
            <a:ext cx="8229600" cy="175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B050"/>
                </a:solidFill>
              </a:rPr>
              <a:t>N-Type</a:t>
            </a:r>
            <a:r>
              <a:rPr lang="en-IN" sz="2400" dirty="0">
                <a:solidFill>
                  <a:srgbClr val="00B050"/>
                </a:solidFill>
              </a:rPr>
              <a:t> – For each impurity atoms one energy state (</a:t>
            </a:r>
            <a:r>
              <a:rPr lang="en-IN" sz="2400" dirty="0" err="1">
                <a:solidFill>
                  <a:srgbClr val="00B050"/>
                </a:solidFill>
              </a:rPr>
              <a:t>donar</a:t>
            </a:r>
            <a:r>
              <a:rPr lang="en-IN" sz="2400" dirty="0">
                <a:solidFill>
                  <a:srgbClr val="00B050"/>
                </a:solidFill>
              </a:rPr>
              <a:t> state) is introduced in the band gap just </a:t>
            </a:r>
            <a:r>
              <a:rPr lang="en-IN" sz="2400" b="1" dirty="0">
                <a:solidFill>
                  <a:srgbClr val="00B050"/>
                </a:solidFill>
              </a:rPr>
              <a:t>below the conduction band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B050"/>
                </a:solidFill>
              </a:rPr>
              <a:t>P-Type</a:t>
            </a:r>
            <a:r>
              <a:rPr lang="en-IN" sz="2400" dirty="0">
                <a:solidFill>
                  <a:srgbClr val="00B050"/>
                </a:solidFill>
              </a:rPr>
              <a:t> – For each impurity atoms one energy state (acceptor state) is introduced in the band gap </a:t>
            </a:r>
            <a:r>
              <a:rPr lang="en-IN" sz="2400" b="1" dirty="0">
                <a:solidFill>
                  <a:srgbClr val="00B050"/>
                </a:solidFill>
              </a:rPr>
              <a:t>just above the valence band</a:t>
            </a:r>
          </a:p>
          <a:p>
            <a:pPr marL="0" indent="0">
              <a:buNone/>
            </a:pPr>
            <a:endParaRPr lang="en-IN" sz="2400" dirty="0">
              <a:solidFill>
                <a:srgbClr val="00B050"/>
              </a:solidFill>
            </a:endParaRPr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7" t="27651" r="16085" b="36175"/>
          <a:stretch/>
        </p:blipFill>
        <p:spPr>
          <a:xfrm>
            <a:off x="723900" y="3048000"/>
            <a:ext cx="7581900" cy="304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74320" y="3968280"/>
              <a:ext cx="3071160" cy="351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1800" y="3964680"/>
                <a:ext cx="3076560" cy="35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2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0EE7-776F-4A83-A435-36EA6771F359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56102" y="18471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/>
              <a:t>Fermi-Dirac Distribution function</a:t>
            </a:r>
            <a:endParaRPr lang="en-US" sz="2400" dirty="0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9031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57400" y="3380626"/>
                <a:ext cx="2168286" cy="71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/>
                  <a:t>f(E)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sz="20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0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0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IN" sz="2000" b="1" i="1" smtClean="0">
                                  <a:latin typeface="Cambria Math"/>
                                </a:rPr>
                                <m:t>+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IN" sz="20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IN" sz="2000" b="1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000" b="1" i="1" smtClean="0">
                                          <a:latin typeface="Cambria Math"/>
                                        </a:rPr>
                                        <m:t>( </m:t>
                                      </m:r>
                                      <m:r>
                                        <a:rPr lang="en-IN" sz="2000" b="1" i="1" smtClean="0">
                                          <a:latin typeface="Cambria Math"/>
                                        </a:rPr>
                                        <m:t>𝑬</m:t>
                                      </m:r>
                                      <m:r>
                                        <a:rPr lang="en-IN" sz="2000" b="1" i="1" smtClean="0">
                                          <a:latin typeface="Cambria Math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en-IN" sz="2000" b="1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1" i="1" smtClean="0">
                                              <a:latin typeface="Cambria Math"/>
                                            </a:rPr>
                                            <m:t>𝑬</m:t>
                                          </m:r>
                                        </m:e>
                                        <m:sub>
                                          <m:r>
                                            <a:rPr lang="en-IN" sz="2000" b="1" i="1" smtClean="0">
                                              <a:latin typeface="Cambria Math"/>
                                            </a:rPr>
                                            <m:t>𝒇</m:t>
                                          </m:r>
                                        </m:sub>
                                      </m:sSub>
                                      <m:r>
                                        <a:rPr lang="en-IN" sz="2000" b="1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IN" sz="2000" b="1" i="1" smtClean="0">
                                          <a:latin typeface="Cambria Math"/>
                                        </a:rPr>
                                        <m:t>𝒌𝑻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den>
                    </m:f>
                  </m:oMath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380626"/>
                <a:ext cx="2168286" cy="713337"/>
              </a:xfrm>
              <a:prstGeom prst="rect">
                <a:avLst/>
              </a:prstGeom>
              <a:blipFill rotWithShape="1">
                <a:blip r:embed="rId3"/>
                <a:stretch>
                  <a:fillRect l="-30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04800" y="1143000"/>
            <a:ext cx="8686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rgbClr val="FF0000"/>
                </a:solidFill>
              </a:rPr>
              <a:t>Fermi Level:</a:t>
            </a:r>
          </a:p>
          <a:p>
            <a:r>
              <a:rPr lang="en-IN" sz="2200" dirty="0">
                <a:solidFill>
                  <a:srgbClr val="002060"/>
                </a:solidFill>
              </a:rPr>
              <a:t>Fermi level(</a:t>
            </a:r>
            <a:r>
              <a:rPr lang="en-IN" sz="2200" dirty="0" err="1">
                <a:solidFill>
                  <a:srgbClr val="002060"/>
                </a:solidFill>
              </a:rPr>
              <a:t>E</a:t>
            </a:r>
            <a:r>
              <a:rPr lang="en-IN" sz="2200" baseline="-25000" dirty="0" err="1">
                <a:solidFill>
                  <a:srgbClr val="002060"/>
                </a:solidFill>
              </a:rPr>
              <a:t>f</a:t>
            </a:r>
            <a:r>
              <a:rPr lang="en-IN" sz="2200" dirty="0">
                <a:solidFill>
                  <a:srgbClr val="002060"/>
                </a:solidFill>
              </a:rPr>
              <a:t>) is defined as the highest filled energy level in conductor at 0 K.</a:t>
            </a:r>
          </a:p>
          <a:p>
            <a:r>
              <a:rPr lang="en-IN" sz="2200" dirty="0"/>
              <a:t>Fermi-Dirac Probability distribution function controls the distribution of electrons among the energy levels as a function of temperature. </a:t>
            </a:r>
          </a:p>
          <a:p>
            <a:r>
              <a:rPr lang="en-IN" sz="2200" dirty="0"/>
              <a:t>Fermi –Dirac probability distribution function is</a:t>
            </a:r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r>
              <a:rPr lang="en-IN" sz="2200" dirty="0"/>
              <a:t>Where </a:t>
            </a:r>
            <a:r>
              <a:rPr lang="en-IN" sz="2200" dirty="0" err="1"/>
              <a:t>E</a:t>
            </a:r>
            <a:r>
              <a:rPr lang="en-IN" sz="2200" b="1" baseline="-25000" dirty="0" err="1"/>
              <a:t>f</a:t>
            </a:r>
            <a:r>
              <a:rPr lang="en-IN" sz="2200" b="1" dirty="0"/>
              <a:t> </a:t>
            </a:r>
            <a:r>
              <a:rPr lang="en-IN" sz="2200" dirty="0"/>
              <a:t>=Fermi-Energy</a:t>
            </a:r>
          </a:p>
          <a:p>
            <a:r>
              <a:rPr lang="en-IN" sz="2200" dirty="0"/>
              <a:t>             k=Boltzmann’s constant</a:t>
            </a:r>
          </a:p>
          <a:p>
            <a:r>
              <a:rPr lang="en-IN" sz="2200" dirty="0"/>
              <a:t>             T= temp.</a:t>
            </a:r>
          </a:p>
          <a:p>
            <a:endParaRPr lang="en-IN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78600" y="2887200"/>
              <a:ext cx="694260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640" y="2884320"/>
                <a:ext cx="6949080" cy="356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US" dirty="0"/>
              <a:t>The function f(E)=1, when an energy is filled by electrons</a:t>
            </a:r>
          </a:p>
          <a:p>
            <a:r>
              <a:rPr lang="en-US" dirty="0"/>
              <a:t>The function f(E)=0, for an empty energy level.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854-AFB1-4A12-8005-586A8EB8538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5440" y="2289960"/>
              <a:ext cx="6492240" cy="389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480" y="2285640"/>
                <a:ext cx="6501240" cy="39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82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98"/>
          <a:stretch/>
        </p:blipFill>
        <p:spPr>
          <a:xfrm>
            <a:off x="3809999" y="1295400"/>
            <a:ext cx="5279571" cy="4343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6D69-F5E1-47F2-A4A4-123AD761B776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46200" y="18471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/>
              <a:t>Fermi-Dirac Distribution function at temp 0K</a:t>
            </a:r>
            <a:endParaRPr lang="en-US" sz="2400" dirty="0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9031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295400"/>
            <a:ext cx="3200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2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IN" sz="2200" dirty="0"/>
              <a:t>When T=0K and E&gt; </a:t>
            </a:r>
            <a:r>
              <a:rPr lang="en-IN" sz="2200" dirty="0" err="1"/>
              <a:t>E</a:t>
            </a:r>
            <a:r>
              <a:rPr lang="en-IN" sz="2200" b="1" baseline="-25000" dirty="0" err="1"/>
              <a:t>f</a:t>
            </a:r>
            <a:r>
              <a:rPr lang="en-IN" sz="2200" b="1" dirty="0"/>
              <a:t> </a:t>
            </a:r>
            <a:r>
              <a:rPr lang="en-IN" sz="2200" dirty="0"/>
              <a:t>then F(E) =0</a:t>
            </a:r>
          </a:p>
          <a:p>
            <a:endParaRPr lang="en-IN" sz="22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IN" sz="2200" dirty="0"/>
              <a:t>When T=0K and E&lt; </a:t>
            </a:r>
            <a:r>
              <a:rPr lang="en-IN" sz="2200" dirty="0" err="1"/>
              <a:t>E</a:t>
            </a:r>
            <a:r>
              <a:rPr lang="en-IN" sz="2200" b="1" baseline="-25000" dirty="0" err="1"/>
              <a:t>f</a:t>
            </a:r>
            <a:r>
              <a:rPr lang="en-IN" sz="2200" b="1" dirty="0"/>
              <a:t> </a:t>
            </a:r>
            <a:r>
              <a:rPr lang="en-IN" sz="2200" dirty="0"/>
              <a:t>then F(E) =1</a:t>
            </a:r>
          </a:p>
          <a:p>
            <a:endParaRPr lang="en-IN" sz="22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IN" sz="2200" dirty="0"/>
              <a:t>When T=0K and E= </a:t>
            </a:r>
            <a:r>
              <a:rPr lang="en-IN" sz="2200" dirty="0" err="1"/>
              <a:t>E</a:t>
            </a:r>
            <a:r>
              <a:rPr lang="en-IN" sz="2200" b="1" baseline="-25000" dirty="0" err="1"/>
              <a:t>f</a:t>
            </a:r>
            <a:r>
              <a:rPr lang="en-IN" sz="2200" b="1" dirty="0"/>
              <a:t> </a:t>
            </a:r>
            <a:r>
              <a:rPr lang="en-IN" sz="2200" dirty="0"/>
              <a:t>then F(E) = 1/2 </a:t>
            </a:r>
          </a:p>
          <a:p>
            <a:pPr marL="285750" indent="-285750">
              <a:buFont typeface="Wingdings" pitchFamily="2" charset="2"/>
              <a:buChar char="§"/>
            </a:pPr>
            <a:endParaRPr lang="en-IN" sz="2200" dirty="0"/>
          </a:p>
          <a:p>
            <a:pPr marL="285750" indent="-285750">
              <a:buFont typeface="Wingdings" pitchFamily="2" charset="2"/>
              <a:buChar char="§"/>
            </a:pPr>
            <a:endParaRPr lang="en-IN" sz="2200" dirty="0"/>
          </a:p>
          <a:p>
            <a:r>
              <a:rPr lang="en-IN" sz="2200" dirty="0"/>
              <a:t>Means 0&lt; f(E) &lt;1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05080" y="4973760"/>
              <a:ext cx="1525320" cy="142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1840" y="4971240"/>
                <a:ext cx="1531080" cy="1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405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7086"/>
            <a:ext cx="381725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It is the energy level above which probability for finding electrons is zero at absolute 0K in the case of semiconductor.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No electrons exist above </a:t>
            </a:r>
            <a:r>
              <a:rPr lang="en-US" sz="2200" dirty="0" err="1"/>
              <a:t>fermi</a:t>
            </a:r>
            <a:r>
              <a:rPr lang="en-US" sz="2200" dirty="0"/>
              <a:t> energy level at 0K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6380-29B3-4A40-9C1F-CCA48AD1AEC5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0"/>
            <a:ext cx="75438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Fermi Energy &amp; Fermi Level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3" t="20519" r="19884" b="21264"/>
          <a:stretch/>
        </p:blipFill>
        <p:spPr>
          <a:xfrm>
            <a:off x="4648200" y="1447800"/>
            <a:ext cx="3846286" cy="4190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976040" y="4143600"/>
              <a:ext cx="2815200" cy="2023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3160" y="4140360"/>
                <a:ext cx="2820600" cy="20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41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343" y="1959429"/>
            <a:ext cx="4807857" cy="352697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/>
              <a:t>No. of electron and holes are equal in the case of intrinsic semi-conductor. Thus </a:t>
            </a:r>
            <a:r>
              <a:rPr lang="en-US" sz="2200" dirty="0" err="1"/>
              <a:t>fermi</a:t>
            </a:r>
            <a:r>
              <a:rPr lang="en-US" sz="2200" dirty="0"/>
              <a:t> level lies exactly between conduction and valence band.</a:t>
            </a:r>
          </a:p>
          <a:p>
            <a:pPr>
              <a:buFont typeface="Wingdings" pitchFamily="2" charset="2"/>
              <a:buChar char="Ø"/>
            </a:pPr>
            <a:endParaRPr lang="en-US" sz="1100" dirty="0"/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At absolute 0K, all energy state above </a:t>
            </a:r>
            <a:r>
              <a:rPr lang="en-US" sz="2200" dirty="0" err="1"/>
              <a:t>fermi</a:t>
            </a:r>
            <a:r>
              <a:rPr lang="en-US" sz="2200" dirty="0"/>
              <a:t> level are empty and below of it are occupied 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06CD-99DD-4D21-9938-0C210604196B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0"/>
            <a:ext cx="7543800" cy="1066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Position of Fermi-level in Intrinsic Semiconductor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2"/>
          <a:stretch/>
        </p:blipFill>
        <p:spPr>
          <a:xfrm>
            <a:off x="5029200" y="1600200"/>
            <a:ext cx="3886200" cy="3886200"/>
          </a:xfrm>
          <a:prstGeom prst="rect">
            <a:avLst/>
          </a:prstGeom>
        </p:spPr>
      </p:pic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1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D85D-9852-4D0E-92E2-29EABC6B8178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0"/>
            <a:ext cx="7543800" cy="7467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Fermi-level in Intrinsic Semiconductor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3657" y="1219200"/>
                <a:ext cx="8001000" cy="2608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Fermi level </a:t>
                </a:r>
                <a:r>
                  <a:rPr lang="en-IN" sz="2400" dirty="0" err="1"/>
                  <a:t>E</a:t>
                </a:r>
                <a:r>
                  <a:rPr lang="en-IN" sz="2400" b="1" baseline="-25000" dirty="0" err="1"/>
                  <a:t>f</a:t>
                </a:r>
                <a:r>
                  <a:rPr lang="en-IN" sz="2400" b="1" baseline="-25000" dirty="0"/>
                  <a:t> </a:t>
                </a:r>
                <a:r>
                  <a:rPr lang="en-US" sz="2400" dirty="0"/>
                  <a:t> is given as </a:t>
                </a:r>
              </a:p>
              <a:p>
                <a:endParaRPr lang="en-US" sz="2400" dirty="0"/>
              </a:p>
              <a:p>
                <a:r>
                  <a:rPr lang="en-IN" sz="2400" b="1" dirty="0" err="1"/>
                  <a:t>E</a:t>
                </a:r>
                <a:r>
                  <a:rPr lang="en-IN" sz="2400" b="1" baseline="-25000" dirty="0" err="1"/>
                  <a:t>f</a:t>
                </a:r>
                <a:r>
                  <a:rPr lang="en-IN" sz="2400" b="1" baseline="-25000" dirty="0"/>
                  <a:t>  </a:t>
                </a:r>
                <a:r>
                  <a:rPr lang="en-US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2400" b="1" dirty="0"/>
                          <m:t>E</m:t>
                        </m:r>
                        <m:r>
                          <m:rPr>
                            <m:nor/>
                          </m:rPr>
                          <a:rPr lang="en-IN" sz="2400" b="1" baseline="-25000" dirty="0"/>
                          <m:t>c</m:t>
                        </m:r>
                        <m:r>
                          <m:rPr>
                            <m:nor/>
                          </m:rPr>
                          <a:rPr lang="en-IN" sz="2400" b="1" dirty="0"/>
                          <m:t> + </m:t>
                        </m:r>
                        <m:r>
                          <m:rPr>
                            <m:nor/>
                          </m:rPr>
                          <a:rPr lang="en-IN" sz="2400" b="1" dirty="0"/>
                          <m:t>Ev</m:t>
                        </m:r>
                      </m:num>
                      <m:den>
                        <m:r>
                          <a:rPr lang="en-IN" sz="2400" b="1" i="1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IN" sz="2400" b="1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sz="2400" b="1" i="1" smtClean="0">
                            <a:latin typeface="Cambria Math"/>
                          </a:rPr>
                          <m:t>𝒌𝒕</m:t>
                        </m:r>
                      </m:num>
                      <m:den>
                        <m:r>
                          <a:rPr lang="en-IN" sz="2400" b="1" i="1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IN" sz="2400" b="1" dirty="0"/>
                  <a:t> log </a:t>
                </a:r>
                <a14:m>
                  <m:oMath xmlns:m="http://schemas.openxmlformats.org/officeDocument/2006/math">
                    <m:r>
                      <a:rPr lang="en-IN" sz="2400" b="1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400" b="1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/>
                              </a:rPr>
                              <m:t>𝑵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/>
                              </a:rPr>
                              <m:t>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/>
                              </a:rPr>
                              <m:t>𝑵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dirty="0"/>
                  <a:t>Where </a:t>
                </a:r>
                <a:r>
                  <a:rPr lang="en-IN" b="1" dirty="0" err="1"/>
                  <a:t>E</a:t>
                </a:r>
                <a:r>
                  <a:rPr lang="en-IN" b="1" baseline="-25000" dirty="0" err="1"/>
                  <a:t>c</a:t>
                </a:r>
                <a:r>
                  <a:rPr lang="en-IN" b="1" baseline="-25000" dirty="0"/>
                  <a:t> </a:t>
                </a:r>
                <a:r>
                  <a:rPr lang="en-US" dirty="0"/>
                  <a:t>= Energy level of conduction band , </a:t>
                </a:r>
                <a:r>
                  <a:rPr lang="en-IN" b="1" dirty="0" err="1"/>
                  <a:t>E</a:t>
                </a:r>
                <a:r>
                  <a:rPr lang="en-IN" b="1" baseline="-25000" dirty="0" err="1"/>
                  <a:t>v</a:t>
                </a:r>
                <a:r>
                  <a:rPr lang="en-IN" b="1" baseline="-25000" dirty="0"/>
                  <a:t> </a:t>
                </a:r>
                <a:r>
                  <a:rPr lang="en-US" dirty="0"/>
                  <a:t>= Energy level of valence band</a:t>
                </a:r>
              </a:p>
              <a:p>
                <a:r>
                  <a:rPr lang="en-IN" dirty="0" err="1"/>
                  <a:t>N</a:t>
                </a:r>
                <a:r>
                  <a:rPr lang="en-IN" b="1" baseline="-25000" dirty="0" err="1"/>
                  <a:t>v</a:t>
                </a:r>
                <a:r>
                  <a:rPr lang="en-IN" b="1" baseline="-25000" dirty="0"/>
                  <a:t> </a:t>
                </a:r>
                <a:r>
                  <a:rPr lang="en-US" dirty="0"/>
                  <a:t>= No. of holes in valence band ,</a:t>
                </a:r>
                <a:r>
                  <a:rPr lang="en-IN" dirty="0" err="1"/>
                  <a:t>N</a:t>
                </a:r>
                <a:r>
                  <a:rPr lang="en-IN" b="1" baseline="-25000" dirty="0" err="1"/>
                  <a:t>c</a:t>
                </a:r>
                <a:r>
                  <a:rPr lang="en-IN" b="1" baseline="-25000" dirty="0"/>
                  <a:t> </a:t>
                </a:r>
                <a:r>
                  <a:rPr lang="en-US" dirty="0"/>
                  <a:t>= no. electrons in conduction band</a:t>
                </a:r>
              </a:p>
              <a:p>
                <a:r>
                  <a:rPr lang="en-US" b="1" dirty="0"/>
                  <a:t>T</a:t>
                </a:r>
                <a:r>
                  <a:rPr lang="en-US" dirty="0"/>
                  <a:t>= Temp. in K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7" y="1219200"/>
                <a:ext cx="8001000" cy="2608471"/>
              </a:xfrm>
              <a:prstGeom prst="rect">
                <a:avLst/>
              </a:prstGeom>
              <a:blipFill>
                <a:blip r:embed="rId3"/>
                <a:stretch>
                  <a:fillRect l="-1220" t="-1869"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44958" r="21032" b="18349"/>
          <a:stretch/>
        </p:blipFill>
        <p:spPr>
          <a:xfrm>
            <a:off x="1371600" y="4495800"/>
            <a:ext cx="5257800" cy="16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/>
              <a:t>Introduction to the Concept of electrical conductivity</a:t>
            </a:r>
          </a:p>
          <a:p>
            <a:r>
              <a:rPr lang="en-US" sz="2200" dirty="0"/>
              <a:t>Conductivity of conductors and semiconductors</a:t>
            </a:r>
          </a:p>
          <a:p>
            <a:r>
              <a:rPr lang="en-US" sz="2200" dirty="0"/>
              <a:t>Fermi- Dirac distribution function</a:t>
            </a:r>
          </a:p>
          <a:p>
            <a:r>
              <a:rPr lang="en-US" sz="2200" dirty="0"/>
              <a:t>Position of Fermi level in intrinsic and in extrinsic semiconductors</a:t>
            </a:r>
          </a:p>
          <a:p>
            <a:r>
              <a:rPr lang="en-US" sz="2200" dirty="0"/>
              <a:t>Variation of Fermi level with temperature</a:t>
            </a:r>
          </a:p>
          <a:p>
            <a:r>
              <a:rPr lang="en-US" sz="2200" dirty="0" err="1"/>
              <a:t>Photovoltic</a:t>
            </a:r>
            <a:r>
              <a:rPr lang="en-US" sz="2200" dirty="0"/>
              <a:t> effect</a:t>
            </a:r>
          </a:p>
          <a:p>
            <a:r>
              <a:rPr lang="en-US" sz="2200" dirty="0"/>
              <a:t>Solar cell</a:t>
            </a:r>
          </a:p>
          <a:p>
            <a:r>
              <a:rPr lang="en-US" sz="2200" dirty="0"/>
              <a:t>Basics of magnetic, and semiconductor memories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9EB0-9395-4383-86F8-857B11EEA66E}" type="datetime1">
              <a:rPr lang="en-US" smtClean="0"/>
              <a:t>6/5/2021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71600" y="211028"/>
            <a:ext cx="75438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Content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4827"/>
            <a:ext cx="1447800" cy="817163"/>
          </a:xfrm>
          <a:prstGeom prst="rect">
            <a:avLst/>
          </a:prstGeom>
          <a:noFill/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8342" y="1219200"/>
                <a:ext cx="5061857" cy="5029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No. of electron are large in the conduction band because of </a:t>
                </a:r>
                <a:r>
                  <a:rPr lang="en-US" sz="2000" dirty="0" err="1"/>
                  <a:t>donar</a:t>
                </a:r>
                <a:r>
                  <a:rPr lang="en-US" sz="2000" dirty="0"/>
                  <a:t> impurities. </a:t>
                </a:r>
              </a:p>
              <a:p>
                <a:pPr marL="0" indent="0">
                  <a:buNone/>
                </a:pPr>
                <a:r>
                  <a:rPr lang="en-US" sz="2000" dirty="0"/>
                  <a:t>Due to this Fermi level lies close to the conduction band in the case of N-Type Semiconductor</a:t>
                </a:r>
              </a:p>
              <a:p>
                <a:pPr marL="0" indent="0">
                  <a:buNone/>
                </a:pPr>
                <a:r>
                  <a:rPr lang="en-US" sz="2000" dirty="0"/>
                  <a:t>For N-type Semiconductor, Fermi level </a:t>
                </a:r>
                <a:r>
                  <a:rPr lang="en-IN" sz="2000" dirty="0" err="1"/>
                  <a:t>E</a:t>
                </a:r>
                <a:r>
                  <a:rPr lang="en-IN" sz="2000" b="1" baseline="-25000" dirty="0" err="1"/>
                  <a:t>f</a:t>
                </a:r>
                <a:r>
                  <a:rPr lang="en-IN" sz="2000" b="1" baseline="-25000" dirty="0"/>
                  <a:t> </a:t>
                </a:r>
                <a:r>
                  <a:rPr lang="en-US" sz="2000" dirty="0"/>
                  <a:t> is given as </a:t>
                </a:r>
              </a:p>
              <a:p>
                <a:pPr marL="0" indent="0">
                  <a:buNone/>
                </a:pPr>
                <a:r>
                  <a:rPr lang="en-IN" sz="2000" b="1" dirty="0" err="1"/>
                  <a:t>E</a:t>
                </a:r>
                <a:r>
                  <a:rPr lang="en-IN" sz="2000" b="1" baseline="-25000" dirty="0" err="1"/>
                  <a:t>f</a:t>
                </a:r>
                <a:r>
                  <a:rPr lang="en-IN" sz="2000" b="1" baseline="-25000" dirty="0"/>
                  <a:t>  </a:t>
                </a:r>
                <a:r>
                  <a:rPr lang="en-US" sz="2000" b="1" dirty="0"/>
                  <a:t>= </a:t>
                </a:r>
                <a:r>
                  <a:rPr lang="en-IN" sz="2000" b="1" dirty="0" err="1"/>
                  <a:t>E</a:t>
                </a:r>
                <a:r>
                  <a:rPr lang="en-IN" sz="2000" b="1" baseline="-25000" dirty="0" err="1"/>
                  <a:t>c</a:t>
                </a:r>
                <a:r>
                  <a:rPr lang="en-IN" sz="2000" b="1" baseline="-25000" dirty="0"/>
                  <a:t>  </a:t>
                </a:r>
                <a:r>
                  <a:rPr lang="en-IN" sz="2000" b="1" dirty="0"/>
                  <a:t>- </a:t>
                </a:r>
                <a:r>
                  <a:rPr lang="en-IN" sz="2000" b="1" dirty="0" err="1"/>
                  <a:t>kT</a:t>
                </a:r>
                <a:r>
                  <a:rPr lang="en-IN" sz="2000" b="1" dirty="0"/>
                  <a:t> log </a:t>
                </a:r>
                <a14:m>
                  <m:oMath xmlns:m="http://schemas.openxmlformats.org/officeDocument/2006/math">
                    <m:r>
                      <a:rPr lang="en-IN" sz="2000" b="1" i="0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/>
                              </a:rPr>
                              <m:t>𝑵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/>
                              </a:rPr>
                              <m:t>𝑫</m:t>
                            </m:r>
                          </m:sub>
                        </m:sSub>
                      </m:den>
                    </m:f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Where,  </a:t>
                </a:r>
              </a:p>
              <a:p>
                <a:pPr marL="0" indent="0">
                  <a:buNone/>
                </a:pPr>
                <a:r>
                  <a:rPr lang="en-IN" sz="2000" b="1" dirty="0" err="1"/>
                  <a:t>E</a:t>
                </a:r>
                <a:r>
                  <a:rPr lang="en-IN" sz="2000" b="1" baseline="-25000" dirty="0" err="1"/>
                  <a:t>c</a:t>
                </a:r>
                <a:r>
                  <a:rPr lang="en-IN" sz="2000" b="1" baseline="-25000" dirty="0"/>
                  <a:t> </a:t>
                </a:r>
                <a:r>
                  <a:rPr lang="en-US" sz="2000" dirty="0"/>
                  <a:t>= Energy level of conduction band</a:t>
                </a:r>
              </a:p>
              <a:p>
                <a:pPr marL="0" indent="0">
                  <a:buNone/>
                </a:pPr>
                <a:r>
                  <a:rPr lang="en-IN" sz="2000" dirty="0"/>
                  <a:t>N</a:t>
                </a:r>
                <a:r>
                  <a:rPr lang="en-IN" sz="2000" b="1" baseline="-25000" dirty="0"/>
                  <a:t>D </a:t>
                </a:r>
                <a:r>
                  <a:rPr lang="en-US" sz="2000" dirty="0"/>
                  <a:t>= Concentration of </a:t>
                </a:r>
                <a:r>
                  <a:rPr lang="en-US" sz="2000" dirty="0" err="1"/>
                  <a:t>donar</a:t>
                </a:r>
                <a:r>
                  <a:rPr lang="en-US" sz="2000" dirty="0"/>
                  <a:t> impurity</a:t>
                </a:r>
              </a:p>
              <a:p>
                <a:pPr marL="0" indent="0">
                  <a:buNone/>
                </a:pPr>
                <a:r>
                  <a:rPr lang="en-IN" sz="2000" dirty="0" err="1"/>
                  <a:t>N</a:t>
                </a:r>
                <a:r>
                  <a:rPr lang="en-IN" sz="2000" b="1" baseline="-25000" dirty="0" err="1"/>
                  <a:t>c</a:t>
                </a:r>
                <a:r>
                  <a:rPr lang="en-IN" sz="2000" b="1" baseline="-25000" dirty="0"/>
                  <a:t> </a:t>
                </a:r>
                <a:r>
                  <a:rPr lang="en-US" sz="2000" dirty="0"/>
                  <a:t>= no. electrons in conduction band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T</a:t>
                </a:r>
                <a:r>
                  <a:rPr lang="en-US" sz="2000" dirty="0"/>
                  <a:t>= Temp. in 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2" y="1219200"/>
                <a:ext cx="5061857" cy="5029200"/>
              </a:xfrm>
              <a:blipFill>
                <a:blip r:embed="rId2"/>
                <a:stretch>
                  <a:fillRect l="-1205" t="-60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CC1C-60D9-4A00-ABAC-14C3AC0C076A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0"/>
            <a:ext cx="7543800" cy="990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Position of Fermi-level in N-Type Semiconductor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9"/>
          <a:stretch/>
        </p:blipFill>
        <p:spPr>
          <a:xfrm>
            <a:off x="5143500" y="1676400"/>
            <a:ext cx="3536950" cy="41474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5105400" cy="5029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No. of holes are large in the valence band because of accepter impurities. </a:t>
                </a:r>
              </a:p>
              <a:p>
                <a:pPr marL="0" indent="0">
                  <a:buNone/>
                  <a:tabLst>
                    <a:tab pos="2627313" algn="l"/>
                  </a:tabLst>
                </a:pPr>
                <a:r>
                  <a:rPr lang="en-US" sz="2000" dirty="0"/>
                  <a:t>Due to this </a:t>
                </a:r>
                <a:r>
                  <a:rPr lang="en-US" sz="2000" dirty="0" err="1"/>
                  <a:t>fermi</a:t>
                </a:r>
                <a:r>
                  <a:rPr lang="en-US" sz="2000" dirty="0"/>
                  <a:t> level lies close to the valence band in the case of P-Type Semiconductor</a:t>
                </a:r>
              </a:p>
              <a:p>
                <a:pPr marL="0" indent="0">
                  <a:buNone/>
                </a:pPr>
                <a:r>
                  <a:rPr lang="en-US" sz="2000" dirty="0"/>
                  <a:t>For P-type Semiconductor, Fermi level </a:t>
                </a:r>
                <a:r>
                  <a:rPr lang="en-IN" sz="2000" dirty="0" err="1"/>
                  <a:t>E</a:t>
                </a:r>
                <a:r>
                  <a:rPr lang="en-IN" sz="2000" b="1" baseline="-25000" dirty="0" err="1"/>
                  <a:t>f</a:t>
                </a:r>
                <a:r>
                  <a:rPr lang="en-IN" sz="2000" b="1" baseline="-25000" dirty="0"/>
                  <a:t> </a:t>
                </a:r>
                <a:r>
                  <a:rPr lang="en-US" sz="2000" dirty="0"/>
                  <a:t> is given as </a:t>
                </a:r>
              </a:p>
              <a:p>
                <a:pPr marL="0" indent="0">
                  <a:buNone/>
                </a:pPr>
                <a:r>
                  <a:rPr lang="en-IN" sz="2000" b="1" dirty="0" err="1"/>
                  <a:t>E</a:t>
                </a:r>
                <a:r>
                  <a:rPr lang="en-IN" sz="2000" b="1" baseline="-25000" dirty="0" err="1"/>
                  <a:t>f</a:t>
                </a:r>
                <a:r>
                  <a:rPr lang="en-IN" sz="2000" b="1" baseline="-25000" dirty="0"/>
                  <a:t>  </a:t>
                </a:r>
                <a:r>
                  <a:rPr lang="en-US" sz="2000" b="1" dirty="0"/>
                  <a:t>= </a:t>
                </a:r>
                <a:r>
                  <a:rPr lang="en-IN" sz="2000" b="1" dirty="0" err="1"/>
                  <a:t>E</a:t>
                </a:r>
                <a:r>
                  <a:rPr lang="en-IN" sz="2000" b="1" baseline="-25000" dirty="0" err="1"/>
                  <a:t>c</a:t>
                </a:r>
                <a:r>
                  <a:rPr lang="en-IN" sz="2000" b="1" baseline="-25000" dirty="0"/>
                  <a:t>  </a:t>
                </a:r>
                <a:r>
                  <a:rPr lang="en-IN" sz="2000" b="1" dirty="0"/>
                  <a:t>+ </a:t>
                </a:r>
                <a:r>
                  <a:rPr lang="en-IN" sz="2000" b="1" dirty="0" err="1"/>
                  <a:t>kT</a:t>
                </a:r>
                <a:r>
                  <a:rPr lang="en-IN" sz="2000" b="1" dirty="0"/>
                  <a:t> log </a:t>
                </a:r>
                <a14:m>
                  <m:oMath xmlns:m="http://schemas.openxmlformats.org/officeDocument/2006/math">
                    <m:r>
                      <a:rPr lang="en-IN" sz="2000" b="1" i="0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/>
                              </a:rPr>
                              <m:t>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/>
                              </a:rPr>
                              <m:t>𝑵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/>
                              </a:rPr>
                              <m:t>𝑨</m:t>
                            </m:r>
                          </m:sub>
                        </m:sSub>
                      </m:den>
                    </m:f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Where,  </a:t>
                </a:r>
              </a:p>
              <a:p>
                <a:pPr marL="0" indent="0">
                  <a:buNone/>
                </a:pPr>
                <a:r>
                  <a:rPr lang="en-IN" sz="2000" b="1" dirty="0" err="1"/>
                  <a:t>E</a:t>
                </a:r>
                <a:r>
                  <a:rPr lang="en-IN" sz="2000" b="1" baseline="-25000" dirty="0" err="1"/>
                  <a:t>c</a:t>
                </a:r>
                <a:r>
                  <a:rPr lang="en-IN" sz="2000" b="1" baseline="-25000" dirty="0"/>
                  <a:t> </a:t>
                </a:r>
                <a:r>
                  <a:rPr lang="en-US" sz="2000" dirty="0"/>
                  <a:t>= Energy level of conduction band</a:t>
                </a:r>
              </a:p>
              <a:p>
                <a:pPr marL="0" indent="0">
                  <a:buNone/>
                </a:pPr>
                <a:r>
                  <a:rPr lang="en-IN" sz="2000" dirty="0"/>
                  <a:t>N</a:t>
                </a:r>
                <a:r>
                  <a:rPr lang="en-IN" sz="2000" b="1" baseline="-25000" dirty="0"/>
                  <a:t>A </a:t>
                </a:r>
                <a:r>
                  <a:rPr lang="en-US" sz="2000" dirty="0"/>
                  <a:t>= Concentration of acceptor impurity</a:t>
                </a:r>
              </a:p>
              <a:p>
                <a:pPr marL="0" indent="0">
                  <a:buNone/>
                </a:pPr>
                <a:r>
                  <a:rPr lang="en-IN" sz="2000" dirty="0" err="1"/>
                  <a:t>n</a:t>
                </a:r>
                <a:r>
                  <a:rPr lang="en-IN" sz="2000" b="1" baseline="-25000" dirty="0" err="1"/>
                  <a:t>v</a:t>
                </a:r>
                <a:r>
                  <a:rPr lang="en-IN" sz="2000" b="1" baseline="-25000" dirty="0"/>
                  <a:t> </a:t>
                </a:r>
                <a:r>
                  <a:rPr lang="en-US" sz="2000" dirty="0"/>
                  <a:t>= no. holes in valence band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T</a:t>
                </a:r>
                <a:r>
                  <a:rPr lang="en-US" sz="2000" dirty="0"/>
                  <a:t>= Temp. in 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5105400" cy="5029200"/>
              </a:xfrm>
              <a:blipFill rotWithShape="1">
                <a:blip r:embed="rId2"/>
                <a:stretch>
                  <a:fillRect l="-1193" t="-6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D430-06F4-4C12-A749-FEEB14DF4448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0"/>
            <a:ext cx="7543800" cy="1041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Position of Fermi-level in P-Type Semiconductor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4" t="9982" b="27046"/>
          <a:stretch/>
        </p:blipFill>
        <p:spPr>
          <a:xfrm>
            <a:off x="5943600" y="1447800"/>
            <a:ext cx="3048000" cy="411480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26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Q.1) What do you mean by Fermi level and derive Fermi level in   </a:t>
            </a:r>
          </a:p>
          <a:p>
            <a:pPr marL="0" indent="0">
              <a:buNone/>
            </a:pPr>
            <a:r>
              <a:rPr lang="en-US" sz="2000" dirty="0"/>
              <a:t>          intrinsic semiconductor?</a:t>
            </a:r>
          </a:p>
          <a:p>
            <a:pPr marL="0" indent="0">
              <a:buNone/>
            </a:pPr>
            <a:r>
              <a:rPr lang="en-US" sz="2000" dirty="0"/>
              <a:t>Q.2) Explain the variation of Fermi level with temperature in extrinsic </a:t>
            </a:r>
          </a:p>
          <a:p>
            <a:pPr marL="0" indent="0">
              <a:buNone/>
            </a:pPr>
            <a:r>
              <a:rPr lang="en-US" sz="2000" dirty="0"/>
              <a:t>         semiconductor.</a:t>
            </a:r>
          </a:p>
          <a:p>
            <a:pPr marL="0" indent="0">
              <a:buNone/>
            </a:pPr>
            <a:r>
              <a:rPr lang="en-US" sz="2000" dirty="0"/>
              <a:t>Q.3) Show that at 0K </a:t>
            </a:r>
            <a:r>
              <a:rPr lang="en-US" sz="2000" dirty="0" err="1"/>
              <a:t>fermi</a:t>
            </a:r>
            <a:r>
              <a:rPr lang="en-US" sz="2000" dirty="0"/>
              <a:t> level lies exactly mid of the valence and   </a:t>
            </a:r>
          </a:p>
          <a:p>
            <a:pPr marL="0" indent="0">
              <a:buNone/>
            </a:pPr>
            <a:r>
              <a:rPr lang="en-US" sz="2000" dirty="0"/>
              <a:t>         conduction band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984F-2101-4CAD-BDA2-2A34514CC69C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64343" y="13136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Weekly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Assignment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1364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93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1364"/>
            <a:ext cx="7772400" cy="68579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400" dirty="0" err="1"/>
              <a:t>Noida</a:t>
            </a:r>
            <a:r>
              <a:rPr lang="en-US" sz="2400" dirty="0"/>
              <a:t> Institute of Engineering and Technology, Greater </a:t>
            </a:r>
            <a:r>
              <a:rPr lang="en-US" sz="2400" dirty="0" err="1"/>
              <a:t>Noida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6829" y="1066800"/>
            <a:ext cx="6400800" cy="1752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Semi-Conductor Physics and </a:t>
            </a:r>
          </a:p>
          <a:p>
            <a:r>
              <a:rPr lang="en-US" b="1" dirty="0">
                <a:solidFill>
                  <a:srgbClr val="002060"/>
                </a:solidFill>
              </a:rPr>
              <a:t>Information Storage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"/>
            <a:ext cx="1447800" cy="817163"/>
          </a:xfrm>
          <a:prstGeom prst="rect">
            <a:avLst/>
          </a:prstGeom>
          <a:noFill/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791200" y="4076700"/>
            <a:ext cx="3048000" cy="1752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Dr. Rajesh Kumar</a:t>
            </a:r>
          </a:p>
        </p:txBody>
      </p:sp>
      <p:pic>
        <p:nvPicPr>
          <p:cNvPr id="1027" name="Picture 3" descr="C:\Users\Manks\Downloads\128_calendar-schedule-credit-mortgage-date-5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6057900"/>
            <a:ext cx="533400" cy="533400"/>
          </a:xfrm>
          <a:prstGeom prst="rect">
            <a:avLst/>
          </a:prstGeom>
          <a:noFill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381000" y="6492875"/>
            <a:ext cx="2133600" cy="365125"/>
          </a:xfrm>
        </p:spPr>
        <p:txBody>
          <a:bodyPr/>
          <a:lstStyle/>
          <a:p>
            <a:fld id="{C8B2EDDF-19ED-48D0-9ADC-78F2F8080E5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1" name="Picture 4" descr="C:\Users\Manks\Downloads\spea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2705100"/>
            <a:ext cx="1524000" cy="1524000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52400" y="3086100"/>
            <a:ext cx="20574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Unit:</a:t>
            </a:r>
            <a:r>
              <a:rPr kumimoji="0" lang="en-US" sz="25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4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286000" y="6324600"/>
            <a:ext cx="5029200" cy="365125"/>
          </a:xfrm>
        </p:spPr>
        <p:txBody>
          <a:bodyPr/>
          <a:lstStyle/>
          <a:p>
            <a:r>
              <a:rPr lang="en-US" dirty="0"/>
              <a:t>Dr. Rajesh Kumar, Department of Physics, NIET, Greater Noida, Unit-IV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" y="3924300"/>
            <a:ext cx="4191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Engg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Physics 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52400" y="4991100"/>
            <a:ext cx="4191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B.Tech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(1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Sem.)</a:t>
            </a:r>
          </a:p>
        </p:txBody>
      </p:sp>
    </p:spTree>
    <p:extLst>
      <p:ext uri="{BB962C8B-B14F-4D97-AF65-F5344CB8AC3E}">
        <p14:creationId xmlns:p14="http://schemas.microsoft.com/office/powerpoint/2010/main" val="207854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676400"/>
            <a:ext cx="4267200" cy="434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Increase in temp. generate electron hole pair due to  the breaking of covalent bond. Thus material tends to behave more like intrinsic semi-conductor.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b="1" baseline="-25000" dirty="0" err="1"/>
              <a:t>f</a:t>
            </a:r>
            <a:r>
              <a:rPr lang="en-US" sz="2200" dirty="0"/>
              <a:t> tends to </a:t>
            </a:r>
            <a:r>
              <a:rPr lang="en-US" sz="2200" b="1" dirty="0"/>
              <a:t>move downwards </a:t>
            </a:r>
            <a:r>
              <a:rPr lang="en-US" sz="2200" dirty="0"/>
              <a:t>as no. of holes increases with increase in temp.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b="1" baseline="-25000" dirty="0" err="1"/>
              <a:t>f</a:t>
            </a:r>
            <a:r>
              <a:rPr lang="en-US" sz="2200" b="1" baseline="-25000" dirty="0"/>
              <a:t>  </a:t>
            </a:r>
            <a:r>
              <a:rPr lang="en-US" sz="2200" dirty="0"/>
              <a:t>is the </a:t>
            </a:r>
            <a:r>
              <a:rPr lang="en-US" sz="2200" dirty="0" err="1"/>
              <a:t>fermi</a:t>
            </a:r>
            <a:r>
              <a:rPr lang="en-US" sz="2200" dirty="0"/>
              <a:t> level of intrinsic semiconductor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7DCD-9156-4F44-B534-2446F403A311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0"/>
            <a:ext cx="7543800" cy="990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Position of Fermi-level in N-Type semi-conductor with temperature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3810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267200" cy="472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Increase in temp. generate electron hole pair due to  the breaking of covalent bond. Thus material tends to behave more like intrinsic semi-conductor.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b="1" baseline="-25000" dirty="0" err="1"/>
              <a:t>f</a:t>
            </a:r>
            <a:r>
              <a:rPr lang="en-US" sz="2200" dirty="0"/>
              <a:t> tends to </a:t>
            </a:r>
            <a:r>
              <a:rPr lang="en-US" sz="2200" b="1" dirty="0"/>
              <a:t>move upwards </a:t>
            </a:r>
            <a:r>
              <a:rPr lang="en-US" sz="2200" dirty="0"/>
              <a:t>as no. of electrons increases with increase in temp.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</a:t>
            </a:r>
            <a:r>
              <a:rPr lang="en-US" sz="2200" b="1" baseline="-25000" dirty="0" err="1"/>
              <a:t>f</a:t>
            </a:r>
            <a:r>
              <a:rPr lang="en-US" sz="2200" b="1" baseline="-25000" dirty="0"/>
              <a:t>  </a:t>
            </a:r>
            <a:r>
              <a:rPr lang="en-US" sz="2200" dirty="0"/>
              <a:t>is the </a:t>
            </a:r>
            <a:r>
              <a:rPr lang="en-US" sz="2200" dirty="0" err="1"/>
              <a:t>fermi</a:t>
            </a:r>
            <a:r>
              <a:rPr lang="en-US" sz="2200" dirty="0"/>
              <a:t> level of intrinsic semiconductor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1670-0103-4BDB-986E-B431980D7C57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0"/>
            <a:ext cx="7543800" cy="990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Position of Fermi-level in P-Type semi-conductor with temperature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621971"/>
            <a:ext cx="403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2E6-FEA9-4CD9-9A4D-90A054E65FBD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38020" y="131364"/>
            <a:ext cx="73152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/>
              <a:t>MCQ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084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11" name="Content Placeholder 1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Autofit/>
          </a:bodyPr>
          <a:lstStyle/>
          <a:p>
            <a:pPr marL="457200" lvl="0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Energy band is high </a:t>
            </a:r>
          </a:p>
          <a:p>
            <a:pPr marL="457200" lvl="0" indent="-45720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(a) insulator     (b) conductor</a:t>
            </a:r>
          </a:p>
          <a:p>
            <a:pPr marL="457200" lvl="0" indent="-45720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( c) both (a) and (b)	              (d) semi-conductor	</a:t>
            </a:r>
          </a:p>
          <a:p>
            <a:pPr marL="457200" lvl="0" indent="-457200">
              <a:buNone/>
            </a:pPr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/>
              <a:t> 2. Fermi level in case of intrinsic semi-conductor lies</a:t>
            </a:r>
          </a:p>
          <a:p>
            <a:pPr>
              <a:buNone/>
            </a:pPr>
            <a:r>
              <a:rPr lang="en-US" sz="2400" dirty="0"/>
              <a:t>	(a) above of </a:t>
            </a:r>
            <a:r>
              <a:rPr lang="en-US" sz="2400" dirty="0" err="1"/>
              <a:t>donar</a:t>
            </a:r>
            <a:r>
              <a:rPr lang="en-US" sz="2400" dirty="0"/>
              <a:t> level       (b) none of these</a:t>
            </a:r>
          </a:p>
          <a:p>
            <a:pPr>
              <a:buNone/>
            </a:pPr>
            <a:r>
              <a:rPr lang="en-US" sz="2400" dirty="0"/>
              <a:t>	(c) below of </a:t>
            </a:r>
            <a:r>
              <a:rPr lang="en-US" sz="2400" dirty="0" err="1"/>
              <a:t>donar</a:t>
            </a:r>
            <a:r>
              <a:rPr lang="en-US" sz="2400" dirty="0"/>
              <a:t> level          (d) exact mid of valence and  </a:t>
            </a:r>
          </a:p>
          <a:p>
            <a:pPr>
              <a:buNone/>
            </a:pPr>
            <a:r>
              <a:rPr lang="en-US" sz="2400" dirty="0"/>
              <a:t>                                                                conduction band</a:t>
            </a:r>
          </a:p>
          <a:p>
            <a:pPr lvl="0">
              <a:buNone/>
            </a:pPr>
            <a:r>
              <a:rPr lang="en-US" sz="2400" dirty="0"/>
              <a:t>3. Fermi level in case of P-type semiconductor lies</a:t>
            </a:r>
          </a:p>
          <a:p>
            <a:pPr>
              <a:buNone/>
            </a:pPr>
            <a:r>
              <a:rPr lang="en-US" sz="2400" dirty="0"/>
              <a:t>	(a) above of </a:t>
            </a:r>
            <a:r>
              <a:rPr lang="en-US" sz="2400" dirty="0" err="1"/>
              <a:t>donar</a:t>
            </a:r>
            <a:r>
              <a:rPr lang="en-US" sz="2400" dirty="0"/>
              <a:t> level       (b) above of Acceptor level</a:t>
            </a:r>
          </a:p>
          <a:p>
            <a:pPr>
              <a:buNone/>
            </a:pPr>
            <a:r>
              <a:rPr lang="en-US" sz="2400" dirty="0"/>
              <a:t>	(c) below of </a:t>
            </a:r>
            <a:r>
              <a:rPr lang="en-US" sz="2400" dirty="0" err="1"/>
              <a:t>donar</a:t>
            </a:r>
            <a:r>
              <a:rPr lang="en-US" sz="2400" dirty="0"/>
              <a:t> level          (d) below of Acceptor level                   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2440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F986-44F1-4DD8-9AD2-6659EDC7D483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38020" y="131364"/>
            <a:ext cx="73152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/>
              <a:t>MCQ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084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11" name="Content Placeholder 1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  4. Fermi level in case of P-type semiconductor lies</a:t>
            </a:r>
          </a:p>
          <a:p>
            <a:pPr>
              <a:buNone/>
            </a:pPr>
            <a:r>
              <a:rPr lang="en-US" sz="2400" dirty="0"/>
              <a:t>	(a) above of </a:t>
            </a:r>
            <a:r>
              <a:rPr lang="en-US" sz="2400" dirty="0" err="1"/>
              <a:t>donar</a:t>
            </a:r>
            <a:r>
              <a:rPr lang="en-US" sz="2400" dirty="0"/>
              <a:t> level       (b) above of Acceptor level</a:t>
            </a:r>
          </a:p>
          <a:p>
            <a:pPr>
              <a:buNone/>
            </a:pPr>
            <a:r>
              <a:rPr lang="en-US" sz="2400" dirty="0"/>
              <a:t>	(c) below of </a:t>
            </a:r>
            <a:r>
              <a:rPr lang="en-US" sz="2400" dirty="0" err="1"/>
              <a:t>donar</a:t>
            </a:r>
            <a:r>
              <a:rPr lang="en-US" sz="2400" dirty="0"/>
              <a:t> level          (d) below of Acceptor level                   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15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Q.1) Comment on variation of </a:t>
            </a:r>
            <a:r>
              <a:rPr lang="en-US" sz="2400" dirty="0" err="1"/>
              <a:t>E</a:t>
            </a:r>
            <a:r>
              <a:rPr lang="en-US" sz="2400" b="1" baseline="-25000" dirty="0" err="1"/>
              <a:t>f</a:t>
            </a:r>
            <a:r>
              <a:rPr lang="en-US" sz="2400" dirty="0"/>
              <a:t> with doping concentration and </a:t>
            </a:r>
          </a:p>
          <a:p>
            <a:pPr marL="0" indent="0">
              <a:buNone/>
            </a:pPr>
            <a:r>
              <a:rPr lang="en-US" sz="2400" dirty="0"/>
              <a:t>         temperature.</a:t>
            </a:r>
          </a:p>
          <a:p>
            <a:pPr marL="0" indent="0">
              <a:buNone/>
            </a:pPr>
            <a:r>
              <a:rPr lang="en-US" sz="2400" dirty="0"/>
              <a:t>Q.2) Distinguish between N-type and P-Type semiconductor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9C3D-1469-446A-8E71-391D7613DE1D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64343" y="13136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Weekly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Assignment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1364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080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724400"/>
          </a:xfrm>
        </p:spPr>
        <p:txBody>
          <a:bodyPr>
            <a:noAutofit/>
          </a:bodyPr>
          <a:lstStyle/>
          <a:p>
            <a:r>
              <a:rPr lang="en-US" sz="2200" dirty="0"/>
              <a:t>Photo-voltaic effect was first discovered in 1839  by Edmond Becquerel.</a:t>
            </a:r>
          </a:p>
          <a:p>
            <a:endParaRPr lang="en-US" sz="2200" dirty="0"/>
          </a:p>
          <a:p>
            <a:r>
              <a:rPr lang="en-US" sz="2200" dirty="0"/>
              <a:t>Creation of a voltage in a material upon exposure to EM radiation is known as </a:t>
            </a:r>
            <a:r>
              <a:rPr lang="en-US" sz="2200" b="1" dirty="0"/>
              <a:t>photo-voltaic effect</a:t>
            </a:r>
          </a:p>
          <a:p>
            <a:endParaRPr lang="en-US" sz="2200" b="1" dirty="0"/>
          </a:p>
          <a:p>
            <a:r>
              <a:rPr lang="en-US" sz="2200" dirty="0"/>
              <a:t>Certain semiconductor materials absorb certain wavelength.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E.g</a:t>
            </a:r>
            <a:r>
              <a:rPr lang="en-US" sz="2200" dirty="0"/>
              <a:t>: crystalline silicon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AE386-E520-43E7-A2B2-D100AF8B4280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0"/>
            <a:ext cx="7543800" cy="7467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Photo-voltaic effect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286" y="1752600"/>
            <a:ext cx="285931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1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3294"/>
            <a:ext cx="8229600" cy="18517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N" sz="2200" b="1" dirty="0"/>
              <a:t>Conductivity</a:t>
            </a:r>
            <a:r>
              <a:rPr lang="en-IN" sz="2200" dirty="0"/>
              <a:t> is the phenomenon of transmitting something like heat, electricity or sound.</a:t>
            </a:r>
          </a:p>
          <a:p>
            <a:pPr>
              <a:buFont typeface="Wingdings" pitchFamily="2" charset="2"/>
              <a:buChar char="q"/>
            </a:pPr>
            <a:r>
              <a:rPr lang="en-IN" sz="2200" b="1" dirty="0" smtClean="0"/>
              <a:t>Electrical </a:t>
            </a:r>
            <a:r>
              <a:rPr lang="en-IN" sz="2200" b="1" dirty="0"/>
              <a:t>conductivity</a:t>
            </a:r>
            <a:r>
              <a:rPr lang="en-IN" sz="2200" dirty="0"/>
              <a:t> is a result of the movement of electrically charged particles inside the material. </a:t>
            </a:r>
          </a:p>
          <a:p>
            <a:pPr>
              <a:buFont typeface="Wingdings" pitchFamily="2" charset="2"/>
              <a:buChar char="q"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FD9A4-878A-46F9-8C96-EF4FCAB326DF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7216"/>
            <a:ext cx="1447800" cy="81716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77216"/>
            <a:ext cx="7010400" cy="3486150"/>
          </a:xfrm>
          <a:prstGeom prst="rect">
            <a:avLst/>
          </a:prstGeom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89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0217-3BE3-4749-8DD0-81CF2AE57224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0"/>
            <a:ext cx="7543800" cy="990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Photo-</a:t>
            </a:r>
            <a:r>
              <a:rPr lang="en-US" sz="3200" dirty="0" err="1"/>
              <a:t>voltatic</a:t>
            </a:r>
            <a:r>
              <a:rPr lang="en-US" sz="3200" dirty="0"/>
              <a:t> effect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5" name="energy-clipart-solar-cell-17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458" y="1481542"/>
            <a:ext cx="6364287" cy="4525963"/>
          </a:xfrm>
        </p:spPr>
      </p:pic>
    </p:spTree>
    <p:extLst>
      <p:ext uri="{BB962C8B-B14F-4D97-AF65-F5344CB8AC3E}">
        <p14:creationId xmlns:p14="http://schemas.microsoft.com/office/powerpoint/2010/main" val="3139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0C96-63C7-4E9E-89A5-91254C8314A5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50180"/>
            <a:ext cx="7543800" cy="7467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Solar Cell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A solar cell (also known as a photovoltaic cell) is defined as an electrical device that converts light energy into electrical energy through the photovoltaic effect.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57" y="2514600"/>
            <a:ext cx="64389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4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999D-4F0A-49EC-8A8A-91D91AF31ED0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9349" y="246169"/>
            <a:ext cx="7543800" cy="7467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Construction of Solar Cell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6858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95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4528-D800-46CC-9A52-2FC4DDED388E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28601"/>
            <a:ext cx="7543800" cy="609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Working of Solar Cell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5029200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When light falls on the p-n junction, it can easily enter in the junction to create a number of electron-hole pairs. The free electrons in the depletion region can quickly come to the n-type side of the junction. Similarly, the holes in the depletion can quickly come to the p-type side of the junction. </a:t>
            </a:r>
          </a:p>
          <a:p>
            <a:r>
              <a:rPr lang="en-IN" sz="2400" dirty="0">
                <a:solidFill>
                  <a:srgbClr val="00B050"/>
                </a:solidFill>
              </a:rPr>
              <a:t>Once, the newly created free electrons come to the n-type side, it cannot further cross the junction because of barrier potential of the junction. Similarly holes which come to p-type side can’t cross the junction. </a:t>
            </a:r>
          </a:p>
          <a:p>
            <a:r>
              <a:rPr lang="en-IN" sz="2400" dirty="0">
                <a:solidFill>
                  <a:srgbClr val="00B050"/>
                </a:solidFill>
              </a:rPr>
              <a:t>As the concentration of electrons becomes higher in one side, i.e. n-type side of the junction and concentration of holes becomes more in another side, i.e. the p-type side of the junction, the p-n junction will behave like a small battery cell. </a:t>
            </a:r>
          </a:p>
          <a:p>
            <a:r>
              <a:rPr lang="en-IN" sz="2400" dirty="0">
                <a:solidFill>
                  <a:srgbClr val="00B050"/>
                </a:solidFill>
              </a:rPr>
              <a:t>A voltage is set up which is known as photo voltage. If we connect a small load across the junction, there will be a tiny current flowing through it.</a:t>
            </a:r>
          </a:p>
        </p:txBody>
      </p:sp>
    </p:spTree>
    <p:extLst>
      <p:ext uri="{BB962C8B-B14F-4D97-AF65-F5344CB8AC3E}">
        <p14:creationId xmlns:p14="http://schemas.microsoft.com/office/powerpoint/2010/main" val="547005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74AB-18DA-487F-A60E-A3742A1F8662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03200"/>
            <a:ext cx="7543800" cy="7467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Advantage and disadvantages of Solar Cell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00B050"/>
                </a:solidFill>
              </a:rPr>
              <a:t>Advantages: </a:t>
            </a:r>
          </a:p>
          <a:p>
            <a:r>
              <a:rPr lang="en-IN" sz="2400" dirty="0"/>
              <a:t>No pollution associated with it.</a:t>
            </a:r>
          </a:p>
          <a:p>
            <a:r>
              <a:rPr lang="en-IN" sz="2400" dirty="0"/>
              <a:t>It must last for a long time.</a:t>
            </a:r>
          </a:p>
          <a:p>
            <a:r>
              <a:rPr lang="en-IN" sz="2400" dirty="0"/>
              <a:t>No maintenance cost.</a:t>
            </a:r>
          </a:p>
          <a:p>
            <a:pPr marL="0" indent="0">
              <a:buNone/>
            </a:pPr>
            <a:endParaRPr lang="en-I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IN" sz="2400" dirty="0">
                <a:solidFill>
                  <a:srgbClr val="00B050"/>
                </a:solidFill>
              </a:rPr>
              <a:t>Disadvantages: </a:t>
            </a:r>
          </a:p>
          <a:p>
            <a:r>
              <a:rPr lang="en-IN" sz="2400" dirty="0"/>
              <a:t>It has high cost of installation.</a:t>
            </a:r>
          </a:p>
          <a:p>
            <a:r>
              <a:rPr lang="en-IN" sz="2400" dirty="0"/>
              <a:t>It has low efficiency.</a:t>
            </a:r>
          </a:p>
          <a:p>
            <a:r>
              <a:rPr lang="en-IN" sz="2400" dirty="0"/>
              <a:t>During cloudy day, the energy cannot be produced and also at night we will not get solar energy.</a:t>
            </a:r>
            <a:endParaRPr lang="en-IN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1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1EBD-2699-4C05-8794-5B1B1FB9ECE7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58210"/>
            <a:ext cx="7543800" cy="7467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Applications of Solar Cell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4"/>
          <a:stretch/>
        </p:blipFill>
        <p:spPr>
          <a:xfrm>
            <a:off x="533400" y="975373"/>
            <a:ext cx="8115300" cy="5450804"/>
          </a:xfrm>
        </p:spPr>
      </p:pic>
    </p:spTree>
    <p:extLst>
      <p:ext uri="{BB962C8B-B14F-4D97-AF65-F5344CB8AC3E}">
        <p14:creationId xmlns:p14="http://schemas.microsoft.com/office/powerpoint/2010/main" val="4193994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Q.1) Explain photovoltaic effect </a:t>
            </a:r>
          </a:p>
          <a:p>
            <a:pPr marL="0" indent="0">
              <a:buNone/>
            </a:pPr>
            <a:r>
              <a:rPr lang="en-US" dirty="0"/>
              <a:t>Q.2) </a:t>
            </a:r>
            <a:r>
              <a:rPr lang="en-US" sz="2800" dirty="0"/>
              <a:t>Explain</a:t>
            </a:r>
            <a:r>
              <a:rPr lang="en-US" dirty="0"/>
              <a:t> the construction and working of Solar cell.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6579-E0C7-4079-8483-0C7B907DA9B0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64343" y="13136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Weekly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Assignment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1364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65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5EC01-70E1-4ED5-B58A-8E4BB2190262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03200"/>
            <a:ext cx="7543800" cy="7467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Memories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Memory is the device </a:t>
            </a:r>
            <a:r>
              <a:rPr lang="en-IN" sz="2400" dirty="0">
                <a:solidFill>
                  <a:srgbClr val="00B050"/>
                </a:solidFill>
              </a:rPr>
              <a:t>that is used to store data on a temporary or permanent basis for use in a electronic digital computer. </a:t>
            </a:r>
          </a:p>
          <a:p>
            <a:pPr marL="0" indent="0">
              <a:buNone/>
            </a:pPr>
            <a:endParaRPr lang="en-I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IN" sz="2400" dirty="0">
                <a:solidFill>
                  <a:srgbClr val="00B050"/>
                </a:solidFill>
              </a:rPr>
              <a:t>3 different categories of computer memory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/>
              <a:t> </a:t>
            </a:r>
            <a:r>
              <a:rPr lang="en-IN" sz="2400" b="1" dirty="0"/>
              <a:t>Main memory (Primary memory) : </a:t>
            </a:r>
            <a:r>
              <a:rPr lang="en-IN" sz="2400" dirty="0">
                <a:solidFill>
                  <a:srgbClr val="00B050"/>
                </a:solidFill>
              </a:rPr>
              <a:t>That stores small amount of data and information that will be immediately used by the CPU</a:t>
            </a:r>
          </a:p>
          <a:p>
            <a:pPr>
              <a:buFont typeface="Wingdings" pitchFamily="2" charset="2"/>
              <a:buChar char="q"/>
            </a:pPr>
            <a:r>
              <a:rPr lang="en-IN" sz="2400" b="1" dirty="0"/>
              <a:t>Secondary memory (Back up): </a:t>
            </a:r>
            <a:r>
              <a:rPr lang="en-IN" sz="2400" dirty="0">
                <a:solidFill>
                  <a:srgbClr val="00B050"/>
                </a:solidFill>
              </a:rPr>
              <a:t>That stores much large amount of data and information (an entire software program) for external periods of time</a:t>
            </a:r>
          </a:p>
          <a:p>
            <a:pPr>
              <a:buFont typeface="Wingdings" pitchFamily="2" charset="2"/>
              <a:buChar char="q"/>
            </a:pPr>
            <a:r>
              <a:rPr lang="en-IN" sz="2400" b="1" dirty="0"/>
              <a:t>Internal Processor memory:  </a:t>
            </a:r>
            <a:r>
              <a:rPr lang="en-IN" sz="2400" dirty="0">
                <a:solidFill>
                  <a:srgbClr val="00B050"/>
                </a:solidFill>
              </a:rPr>
              <a:t>That stores temporary storage of instruction and data.</a:t>
            </a:r>
          </a:p>
        </p:txBody>
      </p:sp>
    </p:spTree>
    <p:extLst>
      <p:ext uri="{BB962C8B-B14F-4D97-AF65-F5344CB8AC3E}">
        <p14:creationId xmlns:p14="http://schemas.microsoft.com/office/powerpoint/2010/main" val="2066394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02-761F-4708-87B3-0A4EE225EE32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03200"/>
            <a:ext cx="7543800" cy="7467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Computer Memory hierarchy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0" b="6645"/>
          <a:stretch/>
        </p:blipFill>
        <p:spPr>
          <a:xfrm>
            <a:off x="723900" y="1066800"/>
            <a:ext cx="78105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03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72A63-EF26-40BB-B110-BEE0A5A51BBF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03200"/>
            <a:ext cx="7543800" cy="7467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Types of Main Memory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210"/>
            <a:ext cx="1447800" cy="817163"/>
          </a:xfrm>
          <a:prstGeom prst="rect">
            <a:avLst/>
          </a:prstGeom>
          <a:noFill/>
        </p:spPr>
      </p:pic>
      <p:sp>
        <p:nvSpPr>
          <p:cNvPr id="1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5029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N" sz="2400" dirty="0"/>
              <a:t> </a:t>
            </a:r>
            <a:r>
              <a:rPr lang="en-IN" sz="2400" b="1" dirty="0"/>
              <a:t>Semiconductor Memory  :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</a:rPr>
              <a:t>Semiconductor memories uses semiconductor-based integrated circuits to store information. Both volatile and non-volatile forms of semiconductor memory exist.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B050"/>
                </a:solidFill>
              </a:rPr>
              <a:t>RAM and ROM 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</a:rPr>
              <a:t>are Semiconductor memory</a:t>
            </a:r>
          </a:p>
          <a:p>
            <a:pPr marL="0" indent="0">
              <a:buNone/>
            </a:pP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IN" sz="2400" b="1" dirty="0"/>
              <a:t>Magnetic Memory: 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</a:rPr>
              <a:t>Magnetic memory uses different patterns of magnetization on a magnetically coated surface to store information. Magnetic storage is non-volatile.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B050"/>
                </a:solidFill>
              </a:rPr>
              <a:t>Magnetic tape and floppy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</a:rPr>
              <a:t>are magnetic memory</a:t>
            </a:r>
            <a:endParaRPr lang="en-IN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9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IN" sz="2200" dirty="0">
                <a:solidFill>
                  <a:srgbClr val="002060"/>
                </a:solidFill>
              </a:rPr>
              <a:t>Most important properties of </a:t>
            </a:r>
            <a:r>
              <a:rPr lang="en-IN" sz="2200" b="1" dirty="0">
                <a:solidFill>
                  <a:srgbClr val="002060"/>
                </a:solidFill>
              </a:rPr>
              <a:t>metals</a:t>
            </a:r>
            <a:r>
              <a:rPr lang="en-IN" sz="2200" dirty="0">
                <a:solidFill>
                  <a:srgbClr val="002060"/>
                </a:solidFill>
              </a:rPr>
              <a:t> are high thermal and electrical conductivity. </a:t>
            </a:r>
          </a:p>
          <a:p>
            <a:pPr marL="0" indent="0">
              <a:buNone/>
            </a:pPr>
            <a:endParaRPr lang="en-IN" sz="1000" dirty="0"/>
          </a:p>
          <a:p>
            <a:pPr>
              <a:buFont typeface="Wingdings" pitchFamily="2" charset="2"/>
              <a:buChar char="q"/>
            </a:pPr>
            <a:r>
              <a:rPr lang="en-IN" sz="2200" dirty="0">
                <a:solidFill>
                  <a:srgbClr val="C00000"/>
                </a:solidFill>
              </a:rPr>
              <a:t>Electrical conductivity is that </a:t>
            </a:r>
            <a:r>
              <a:rPr lang="en-IN" sz="2200" b="1" dirty="0">
                <a:solidFill>
                  <a:srgbClr val="C00000"/>
                </a:solidFill>
              </a:rPr>
              <a:t>property which measures </a:t>
            </a:r>
            <a:r>
              <a:rPr lang="en-IN" sz="2200" dirty="0">
                <a:solidFill>
                  <a:srgbClr val="C00000"/>
                </a:solidFill>
              </a:rPr>
              <a:t>the ability of material to allow the electric current to flow</a:t>
            </a:r>
          </a:p>
          <a:p>
            <a:pPr>
              <a:buFont typeface="Wingdings" pitchFamily="2" charset="2"/>
              <a:buChar char="q"/>
            </a:pPr>
            <a:endParaRPr lang="en-IN" sz="1000" dirty="0"/>
          </a:p>
          <a:p>
            <a:pPr>
              <a:buFont typeface="Wingdings" pitchFamily="2" charset="2"/>
              <a:buChar char="q"/>
            </a:pPr>
            <a:r>
              <a:rPr lang="en-IN" sz="2200" b="1" dirty="0">
                <a:solidFill>
                  <a:srgbClr val="002060"/>
                </a:solidFill>
              </a:rPr>
              <a:t>Silver</a:t>
            </a:r>
            <a:r>
              <a:rPr lang="en-IN" sz="2200" dirty="0">
                <a:solidFill>
                  <a:srgbClr val="002060"/>
                </a:solidFill>
              </a:rPr>
              <a:t> has highest electrical conductivity  </a:t>
            </a:r>
          </a:p>
          <a:p>
            <a:pPr>
              <a:buFont typeface="Wingdings" pitchFamily="2" charset="2"/>
              <a:buChar char="q"/>
            </a:pPr>
            <a:endParaRPr lang="en-IN" sz="1000" dirty="0"/>
          </a:p>
          <a:p>
            <a:pPr>
              <a:buFont typeface="Wingdings" pitchFamily="2" charset="2"/>
              <a:buChar char="q"/>
            </a:pPr>
            <a:r>
              <a:rPr lang="en-IN" sz="2200" dirty="0">
                <a:solidFill>
                  <a:srgbClr val="C00000"/>
                </a:solidFill>
              </a:rPr>
              <a:t>Ideal metal has higher conductivity </a:t>
            </a:r>
          </a:p>
          <a:p>
            <a:pPr>
              <a:buFont typeface="Wingdings" pitchFamily="2" charset="2"/>
              <a:buChar char="q"/>
            </a:pPr>
            <a:endParaRPr lang="en-IN" sz="1000" dirty="0"/>
          </a:p>
          <a:p>
            <a:pPr>
              <a:buFont typeface="Wingdings" pitchFamily="2" charset="2"/>
              <a:buChar char="q"/>
            </a:pPr>
            <a:r>
              <a:rPr lang="en-IN" sz="2200" dirty="0">
                <a:solidFill>
                  <a:srgbClr val="002060"/>
                </a:solidFill>
              </a:rPr>
              <a:t>Insulators has lower conductivity </a:t>
            </a:r>
          </a:p>
          <a:p>
            <a:pPr>
              <a:buFont typeface="Wingdings" pitchFamily="2" charset="2"/>
              <a:buChar char="q"/>
            </a:pPr>
            <a:endParaRPr lang="en-IN" sz="1000" dirty="0"/>
          </a:p>
          <a:p>
            <a:pPr>
              <a:buFont typeface="Wingdings" pitchFamily="2" charset="2"/>
              <a:buChar char="q"/>
            </a:pPr>
            <a:r>
              <a:rPr lang="en-IN" sz="2200" dirty="0">
                <a:solidFill>
                  <a:srgbClr val="C00000"/>
                </a:solidFill>
              </a:rPr>
              <a:t>Metals having complex structure such as </a:t>
            </a:r>
            <a:r>
              <a:rPr lang="en-IN" sz="2200" dirty="0" err="1">
                <a:solidFill>
                  <a:srgbClr val="C00000"/>
                </a:solidFill>
              </a:rPr>
              <a:t>As</a:t>
            </a:r>
            <a:r>
              <a:rPr lang="en-IN" sz="2200" dirty="0">
                <a:solidFill>
                  <a:srgbClr val="C00000"/>
                </a:solidFill>
              </a:rPr>
              <a:t>, </a:t>
            </a:r>
            <a:r>
              <a:rPr lang="en-IN" sz="2200" dirty="0" err="1">
                <a:solidFill>
                  <a:srgbClr val="C00000"/>
                </a:solidFill>
              </a:rPr>
              <a:t>Sb</a:t>
            </a:r>
            <a:r>
              <a:rPr lang="en-IN" sz="2200" dirty="0">
                <a:solidFill>
                  <a:srgbClr val="C00000"/>
                </a:solidFill>
              </a:rPr>
              <a:t>, Bi, </a:t>
            </a:r>
            <a:r>
              <a:rPr lang="en-IN" sz="2200" dirty="0" err="1">
                <a:solidFill>
                  <a:srgbClr val="C00000"/>
                </a:solidFill>
              </a:rPr>
              <a:t>Sn</a:t>
            </a:r>
            <a:r>
              <a:rPr lang="en-IN" sz="2200" dirty="0">
                <a:solidFill>
                  <a:srgbClr val="C00000"/>
                </a:solidFill>
              </a:rPr>
              <a:t> , Hg have lower conductivity compare to ideal metals and large conductivity compare to insulators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2587-56FD-414B-A0E9-C2A8523C4B49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7216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251092"/>
            <a:ext cx="7543800" cy="869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Electrical conductivity </a:t>
            </a:r>
            <a:endParaRPr lang="en-US" sz="24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2"/>
              </a:rPr>
              <a:t>https://www.youtube.com/watch?v=64nr4hDtVTg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3"/>
              </a:rPr>
              <a:t>https://www.youtube.com/watch?v=0u3MTNeOtg0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4"/>
              </a:rPr>
              <a:t>https://www.youtube.com/watch?v=1DHCV3LgITY&amp;t=408s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5"/>
              </a:rPr>
              <a:t>https://www.youtube.com/watch?v=kCN-7wA8HUE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6"/>
              </a:rPr>
              <a:t>https://www.youtube.com/watch?v=lc8R-wqEnk0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7"/>
              </a:rPr>
              <a:t>https://www.youtube.com/watch?v=Afwx9bxvT3s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8"/>
              </a:rPr>
              <a:t>https://www.youtube.com/watch?v=zh5HS1sUYhw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9"/>
              </a:rPr>
              <a:t>https://www.youtube.com/watch?v=7m17eYAtNZo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10"/>
              </a:rPr>
              <a:t>https://www.youtube.com/watch?v=sXcsKzJylrA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11"/>
              </a:rPr>
              <a:t>https://www.youtube.com/watch?v=V0yzDRDU_BU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956D-82FA-4C2F-B35C-02459AC1EA16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4225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You-tube Video Links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14225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sz="2400" dirty="0">
                <a:hlinkClick r:id="rId2"/>
              </a:rPr>
              <a:t>https://nptel.ac.in/courses/108108122/</a:t>
            </a:r>
            <a:endParaRPr lang="en-IN" sz="2400" dirty="0"/>
          </a:p>
          <a:p>
            <a:pPr marL="514350" indent="-514350">
              <a:buFont typeface="+mj-lt"/>
              <a:buAutoNum type="arabicPeriod"/>
            </a:pPr>
            <a:r>
              <a:rPr lang="en-IN" sz="2400" dirty="0">
                <a:hlinkClick r:id="rId3"/>
              </a:rPr>
              <a:t>https://nptel.ac.in/courses/115104109/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2336-5BFD-4E4A-AAF8-3F50D8C2B5BB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4225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NPTEL video Links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225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00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/>
              <a:t>Q.1 Give the Band theory of </a:t>
            </a:r>
            <a:r>
              <a:rPr lang="en-US" sz="2400" dirty="0" err="1"/>
              <a:t>soilds</a:t>
            </a:r>
            <a:r>
              <a:rPr lang="en-US" sz="2400" dirty="0"/>
              <a:t>.</a:t>
            </a:r>
          </a:p>
          <a:p>
            <a:pPr marL="0" lvl="0" indent="0">
              <a:buNone/>
            </a:pPr>
            <a:r>
              <a:rPr lang="en-US" sz="2400" dirty="0"/>
              <a:t>Q.2 Define Fermi-Dirac distribution function.</a:t>
            </a:r>
          </a:p>
          <a:p>
            <a:pPr marL="0" lvl="0" indent="0">
              <a:buNone/>
            </a:pPr>
            <a:r>
              <a:rPr lang="en-US" sz="2400" dirty="0"/>
              <a:t>Q.3 Define Fermi energy level.</a:t>
            </a:r>
          </a:p>
          <a:p>
            <a:pPr marL="0" lvl="0" indent="0">
              <a:buNone/>
            </a:pPr>
            <a:r>
              <a:rPr lang="en-US" sz="2400" dirty="0"/>
              <a:t>Q.4 Define conductivity of a semiconductor.</a:t>
            </a:r>
          </a:p>
          <a:p>
            <a:pPr marL="0" lv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63AE-F430-4882-817E-A7C8AA4ABCE5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31364"/>
            <a:ext cx="73152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Daily Quiz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084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DCE37-9A90-442F-81C5-2C1AD6B49B42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38020" y="131364"/>
            <a:ext cx="73152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/>
              <a:t>MCQ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084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11" name="Content Placeholder 1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  1. Solar cell function is based upon </a:t>
            </a:r>
          </a:p>
          <a:p>
            <a:pPr>
              <a:buNone/>
            </a:pPr>
            <a:r>
              <a:rPr lang="en-US" sz="2400" dirty="0"/>
              <a:t>	(a) photoelectric effect       (b) None of these</a:t>
            </a:r>
          </a:p>
          <a:p>
            <a:pPr>
              <a:buNone/>
            </a:pPr>
            <a:r>
              <a:rPr lang="en-US" sz="2400" dirty="0"/>
              <a:t>	(c) Photovoltaic effect          (d) photosynthesis effect  </a:t>
            </a:r>
          </a:p>
          <a:p>
            <a:pPr marL="0" lvl="0" indent="0">
              <a:buNone/>
            </a:pP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2.  RAM stands for </a:t>
            </a:r>
          </a:p>
          <a:p>
            <a:pPr>
              <a:buNone/>
            </a:pPr>
            <a:r>
              <a:rPr lang="en-US" sz="2400" dirty="0"/>
              <a:t>	(a) Random access memory       (b) None of these</a:t>
            </a:r>
          </a:p>
          <a:p>
            <a:pPr>
              <a:buNone/>
            </a:pPr>
            <a:r>
              <a:rPr lang="en-US" sz="2400" dirty="0"/>
              <a:t>	(c) Read access memory          (d) Read only memory   </a:t>
            </a:r>
          </a:p>
          <a:p>
            <a:pPr>
              <a:buNone/>
            </a:pP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3. Semiconductor memory are </a:t>
            </a:r>
          </a:p>
          <a:p>
            <a:pPr>
              <a:buNone/>
            </a:pPr>
            <a:r>
              <a:rPr lang="en-US" sz="2400" dirty="0"/>
              <a:t>	(a) RAM                           (b) ROM</a:t>
            </a:r>
          </a:p>
          <a:p>
            <a:pPr>
              <a:buNone/>
            </a:pPr>
            <a:r>
              <a:rPr lang="en-US" sz="2400" dirty="0"/>
              <a:t>	(c) both (a) and (b)          (d) None of these             </a:t>
            </a:r>
          </a:p>
          <a:p>
            <a:pPr>
              <a:buNone/>
            </a:pPr>
            <a:r>
              <a:rPr lang="en-US" sz="2400" dirty="0"/>
              <a:t>                 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671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CE46-C8E3-4CB2-B6D7-5B0D1FC08324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43186" y="11085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/>
              <a:t>Assignment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2810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04800" y="949973"/>
            <a:ext cx="8610600" cy="5298427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400" b="1" i="1" dirty="0"/>
              <a:t>Short answer type:</a:t>
            </a:r>
            <a:r>
              <a:rPr lang="en-US" sz="2400" dirty="0"/>
              <a:t>. </a:t>
            </a:r>
            <a:endParaRPr lang="en-IN" sz="2400" dirty="0"/>
          </a:p>
          <a:p>
            <a:pPr marL="0" lvl="0" indent="0">
              <a:buNone/>
            </a:pPr>
            <a:r>
              <a:rPr lang="en-IN" sz="2400" dirty="0"/>
              <a:t>Q-1) What do you mean by conductivity ?</a:t>
            </a:r>
          </a:p>
          <a:p>
            <a:pPr marL="0" lvl="0" indent="0">
              <a:buNone/>
            </a:pPr>
            <a:r>
              <a:rPr lang="en-IN" sz="2400" dirty="0"/>
              <a:t>                                                         </a:t>
            </a:r>
          </a:p>
          <a:p>
            <a:pPr marL="0" lvl="0" indent="0">
              <a:buNone/>
            </a:pPr>
            <a:r>
              <a:rPr lang="en-IN" sz="2400" dirty="0"/>
              <a:t>Q.2) What is Energy band gap in semiconductor?                                                            </a:t>
            </a:r>
          </a:p>
          <a:p>
            <a:pPr marL="0" lvl="0" indent="0">
              <a:buNone/>
            </a:pPr>
            <a:endParaRPr lang="en-US" sz="2400" b="1" i="1" dirty="0"/>
          </a:p>
          <a:p>
            <a:pPr marL="0" lvl="0" indent="0">
              <a:buNone/>
            </a:pPr>
            <a:r>
              <a:rPr lang="en-US" sz="2400" b="1" i="1" dirty="0"/>
              <a:t>Long answer type:</a:t>
            </a:r>
            <a:r>
              <a:rPr lang="en-US" sz="2400" dirty="0"/>
              <a:t>. </a:t>
            </a:r>
            <a:endParaRPr lang="en-IN" sz="2400" dirty="0"/>
          </a:p>
          <a:p>
            <a:pPr marL="0" lvl="0" indent="0">
              <a:buNone/>
            </a:pPr>
            <a:r>
              <a:rPr lang="en-IN" sz="2400" dirty="0"/>
              <a:t>Q-1) Explain the variation of Fermi level with temperature in extrinsic   semiconductor.                                                            </a:t>
            </a:r>
          </a:p>
          <a:p>
            <a:pPr marL="0" lvl="0" indent="0">
              <a:buNone/>
            </a:pPr>
            <a:r>
              <a:rPr lang="en-IN" sz="2400" dirty="0"/>
              <a:t>Q.2) Show that at 0K </a:t>
            </a:r>
            <a:r>
              <a:rPr lang="en-IN" sz="2400" dirty="0" err="1"/>
              <a:t>fermi</a:t>
            </a:r>
            <a:r>
              <a:rPr lang="en-IN" sz="2400" dirty="0"/>
              <a:t> level lies exactly mid of the valence and   </a:t>
            </a:r>
          </a:p>
          <a:p>
            <a:pPr marL="0" lvl="0" indent="0">
              <a:buNone/>
            </a:pPr>
            <a:r>
              <a:rPr lang="en-IN" sz="2400" dirty="0"/>
              <a:t>         conduction band                                                           </a:t>
            </a:r>
          </a:p>
          <a:p>
            <a:pPr marL="0" lvl="0" indent="0">
              <a:buNone/>
            </a:pPr>
            <a:r>
              <a:rPr lang="en-IN" sz="2400" dirty="0"/>
              <a:t>Q.3) Distinguish between N-type and P-Type semiconductor  </a:t>
            </a:r>
          </a:p>
          <a:p>
            <a:pPr marL="0" lvl="0" indent="0">
              <a:buNone/>
            </a:pPr>
            <a:r>
              <a:rPr lang="en-IN" sz="2400" dirty="0"/>
              <a:t>Q.4) Explain photovoltaic effect                                              </a:t>
            </a:r>
          </a:p>
          <a:p>
            <a:pPr marL="0" lvl="0" indent="0">
              <a:buNone/>
            </a:pPr>
            <a:r>
              <a:rPr lang="en-IN" sz="2400" dirty="0"/>
              <a:t>Q.5) Explain the construction and working of Solar cell. </a:t>
            </a:r>
          </a:p>
        </p:txBody>
      </p:sp>
    </p:spTree>
    <p:extLst>
      <p:ext uri="{BB962C8B-B14F-4D97-AF65-F5344CB8AC3E}">
        <p14:creationId xmlns:p14="http://schemas.microsoft.com/office/powerpoint/2010/main" val="2573518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Q.1) What do you mean by Fermi level and derive Fermi level in    </a:t>
            </a:r>
          </a:p>
          <a:p>
            <a:pPr marL="0" indent="0">
              <a:buNone/>
            </a:pPr>
            <a:r>
              <a:rPr lang="en-US" sz="2200" dirty="0"/>
              <a:t>          intrinsic semiconductor?                                           [2012]</a:t>
            </a:r>
          </a:p>
          <a:p>
            <a:pPr marL="0" indent="0">
              <a:buNone/>
            </a:pPr>
            <a:r>
              <a:rPr lang="en-US" sz="2200" dirty="0"/>
              <a:t>Q.2) Explain the variation of Fermi level with temperature in extrinsic </a:t>
            </a:r>
          </a:p>
          <a:p>
            <a:pPr marL="0" indent="0">
              <a:buNone/>
            </a:pPr>
            <a:r>
              <a:rPr lang="en-US" sz="2200" dirty="0"/>
              <a:t>         semiconductor.                                                            [2012, 2014]</a:t>
            </a:r>
          </a:p>
          <a:p>
            <a:pPr marL="0" indent="0">
              <a:buNone/>
            </a:pPr>
            <a:r>
              <a:rPr lang="en-US" sz="2200" dirty="0"/>
              <a:t>Q.3) Show that at 0K </a:t>
            </a:r>
            <a:r>
              <a:rPr lang="en-US" sz="2200" dirty="0" err="1"/>
              <a:t>fermi</a:t>
            </a:r>
            <a:r>
              <a:rPr lang="en-US" sz="2200" dirty="0"/>
              <a:t> level lies exactly mid of the valence and   </a:t>
            </a:r>
          </a:p>
          <a:p>
            <a:pPr marL="0" indent="0">
              <a:buNone/>
            </a:pPr>
            <a:r>
              <a:rPr lang="en-US" sz="2200" dirty="0"/>
              <a:t>         conduction band                                                           [2013]</a:t>
            </a:r>
          </a:p>
          <a:p>
            <a:pPr marL="0" indent="0">
              <a:buNone/>
            </a:pPr>
            <a:r>
              <a:rPr lang="en-US" sz="2200" dirty="0"/>
              <a:t>Q.4) Comment on variation of </a:t>
            </a:r>
            <a:r>
              <a:rPr lang="en-US" sz="2200" dirty="0" err="1"/>
              <a:t>E</a:t>
            </a:r>
            <a:r>
              <a:rPr lang="en-US" sz="2200" b="1" baseline="-25000" dirty="0" err="1"/>
              <a:t>f</a:t>
            </a:r>
            <a:r>
              <a:rPr lang="en-US" sz="2200" dirty="0"/>
              <a:t> with doping concentration and </a:t>
            </a:r>
          </a:p>
          <a:p>
            <a:pPr marL="0" indent="0">
              <a:buNone/>
            </a:pPr>
            <a:r>
              <a:rPr lang="en-US" sz="2200" dirty="0"/>
              <a:t>         temperature.                                                                 [2011, 2010]</a:t>
            </a:r>
          </a:p>
          <a:p>
            <a:pPr marL="0" indent="0">
              <a:buNone/>
            </a:pPr>
            <a:r>
              <a:rPr lang="en-US" sz="2200" dirty="0"/>
              <a:t>Q.5) Distinguish between N-type and P-Type semiconductor  [2013]</a:t>
            </a:r>
          </a:p>
          <a:p>
            <a:pPr marL="0" indent="0">
              <a:buNone/>
            </a:pPr>
            <a:r>
              <a:rPr lang="en-US" sz="2200" dirty="0"/>
              <a:t>Q.6) Explain photovoltaic effect                                              [2011]</a:t>
            </a:r>
          </a:p>
          <a:p>
            <a:pPr marL="0" indent="0">
              <a:buNone/>
            </a:pPr>
            <a:r>
              <a:rPr lang="en-US" sz="2200" dirty="0"/>
              <a:t>Q.7) Explain the construction and working of Solar cell.     [2010]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D3F8-F43B-442F-906B-0CB3B9F05E36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3136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400" b="1" dirty="0"/>
              <a:t>Expected Questions for University Exam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1364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0AC-51FB-4449-A967-C07748C75B03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86114" y="12592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Summary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5921"/>
            <a:ext cx="1447800" cy="81716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57200" y="1219200"/>
            <a:ext cx="8534400" cy="5415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000" dirty="0">
                <a:solidFill>
                  <a:srgbClr val="002060"/>
                </a:solidFill>
              </a:rPr>
              <a:t>Electrical conductivity is that </a:t>
            </a:r>
            <a:r>
              <a:rPr lang="en-IN" sz="2000" b="1" dirty="0">
                <a:solidFill>
                  <a:srgbClr val="002060"/>
                </a:solidFill>
              </a:rPr>
              <a:t>property which measures </a:t>
            </a:r>
            <a:r>
              <a:rPr lang="en-IN" sz="2000" dirty="0">
                <a:solidFill>
                  <a:srgbClr val="002060"/>
                </a:solidFill>
              </a:rPr>
              <a:t>the ability of material to allow the electric current to flow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000" dirty="0">
                <a:solidFill>
                  <a:srgbClr val="002060"/>
                </a:solidFill>
              </a:rPr>
              <a:t>Electrical conductivity of </a:t>
            </a:r>
            <a:r>
              <a:rPr lang="en-IN" sz="2000" b="1" dirty="0">
                <a:solidFill>
                  <a:srgbClr val="002060"/>
                </a:solidFill>
              </a:rPr>
              <a:t>Semi-Conductor</a:t>
            </a:r>
            <a:r>
              <a:rPr lang="en-IN" sz="2000" dirty="0">
                <a:solidFill>
                  <a:srgbClr val="002060"/>
                </a:solidFill>
              </a:rPr>
              <a:t> lies between conductor and insulators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1900" b="1" dirty="0">
                <a:solidFill>
                  <a:srgbClr val="002060"/>
                </a:solidFill>
              </a:rPr>
              <a:t>Semiconductor-</a:t>
            </a:r>
            <a:r>
              <a:rPr lang="en-IN" sz="1900" dirty="0">
                <a:solidFill>
                  <a:srgbClr val="002060"/>
                </a:solidFill>
              </a:rPr>
              <a:t> forbidden gap lies near about 1ev 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1900" dirty="0">
                <a:solidFill>
                  <a:srgbClr val="002060"/>
                </a:solidFill>
              </a:rPr>
              <a:t>In N-Type semiconductor – </a:t>
            </a:r>
            <a:r>
              <a:rPr lang="en-IN" sz="1900" dirty="0" err="1">
                <a:solidFill>
                  <a:srgbClr val="002060"/>
                </a:solidFill>
              </a:rPr>
              <a:t>Donar</a:t>
            </a:r>
            <a:r>
              <a:rPr lang="en-IN" sz="1900" dirty="0">
                <a:solidFill>
                  <a:srgbClr val="002060"/>
                </a:solidFill>
              </a:rPr>
              <a:t> state is introduced in the band gap just below the conduction band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1900" dirty="0">
                <a:solidFill>
                  <a:srgbClr val="002060"/>
                </a:solidFill>
              </a:rPr>
              <a:t>P-Type semiconductor – Acceptor state is introduced in the band gap just above the valence band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endParaRPr lang="en-IN" sz="2000" dirty="0">
              <a:solidFill>
                <a:srgbClr val="002060"/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FA58-FBCD-4D52-BB9F-25CDC52AE9CF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86114" y="12592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Summary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5921"/>
            <a:ext cx="1447800" cy="81716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57200" y="1219200"/>
            <a:ext cx="85344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</a:rPr>
              <a:t>Fermi level lies close to the conduction band in the case of N-Type Semiconductors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</a:rPr>
              <a:t>Fermi level lies close to the valence band in the case of P-Type Semiconductors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000" dirty="0">
                <a:solidFill>
                  <a:srgbClr val="002060"/>
                </a:solidFill>
              </a:rPr>
              <a:t>With temperature, Extrinsic semi-Conductor tends to behave more like intrinsic semi-conductor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</a:rPr>
              <a:t>Creation of a voltage in a material upon exposure to EM radiation is known as </a:t>
            </a:r>
            <a:r>
              <a:rPr lang="en-US" sz="2000" b="1" dirty="0">
                <a:solidFill>
                  <a:srgbClr val="002060"/>
                </a:solidFill>
              </a:rPr>
              <a:t>photo-voltaic effect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000" dirty="0">
                <a:solidFill>
                  <a:srgbClr val="002060"/>
                </a:solidFill>
              </a:rPr>
              <a:t>A solar cell is an electrical device that converts light energy into electrical energy through the photovoltaic effect</a:t>
            </a:r>
            <a:endParaRPr lang="en-US" sz="2000" b="1" dirty="0">
              <a:solidFill>
                <a:srgbClr val="002060"/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12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F69-D3A4-4718-9727-3D9FEAC7C0D0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3136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/>
              <a:t>References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</a:endParaRP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5681"/>
            <a:ext cx="1447800" cy="817163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219200"/>
            <a:ext cx="7810500" cy="29731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/>
              <a:t>Introduction to Solid State Physics by Charles </a:t>
            </a:r>
            <a:r>
              <a:rPr lang="en-IN" sz="2400" dirty="0" err="1"/>
              <a:t>Kittel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Solid State physics by Ashcroft and </a:t>
            </a:r>
            <a:r>
              <a:rPr lang="en-IN" sz="2400" dirty="0" err="1"/>
              <a:t>Mermin</a:t>
            </a:r>
            <a:r>
              <a:rPr lang="en-IN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Basic Electrical And Electronics Engineering By R. K. Rajput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Numerical Problems in Physics, Volume 1 by </a:t>
            </a:r>
            <a:r>
              <a:rPr lang="en-IN" sz="2400" dirty="0" err="1"/>
              <a:t>Devraj</a:t>
            </a:r>
            <a:r>
              <a:rPr lang="en-IN" sz="2400" dirty="0"/>
              <a:t> singh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hlinkClick r:id="rId3"/>
              </a:rPr>
              <a:t>http://homepages.wmich.edu/~leehs/ME695/Chapter%2011.pdf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20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839200" cy="58213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Q 1. Determine the number density of a </a:t>
            </a:r>
            <a:r>
              <a:rPr lang="en-US" sz="2800" dirty="0" err="1"/>
              <a:t>donar</a:t>
            </a:r>
            <a:r>
              <a:rPr lang="en-US" sz="2800" dirty="0"/>
              <a:t> atom which has to be added to an intrinsic Ge semiconductor to produce a n-type semiconductor of conductivity 5 ohm-</a:t>
            </a:r>
            <a:r>
              <a:rPr lang="en-US" sz="2800" baseline="30000" dirty="0"/>
              <a:t>1</a:t>
            </a:r>
            <a:r>
              <a:rPr lang="en-US" sz="2800" dirty="0"/>
              <a:t> cm</a:t>
            </a:r>
            <a:r>
              <a:rPr lang="en-US" sz="2800" baseline="30000" dirty="0"/>
              <a:t>-1</a:t>
            </a:r>
            <a:r>
              <a:rPr lang="en-US" sz="2800" dirty="0"/>
              <a:t> , given that the mobility of electron(</a:t>
            </a:r>
            <a:r>
              <a:rPr lang="el-GR" sz="2800" dirty="0"/>
              <a:t>μ</a:t>
            </a:r>
            <a:r>
              <a:rPr lang="en-US" sz="2800" baseline="-25000" dirty="0"/>
              <a:t>e</a:t>
            </a:r>
            <a:r>
              <a:rPr lang="en-US" sz="2800" dirty="0"/>
              <a:t>) in n-type Ge is 3900cm</a:t>
            </a:r>
            <a:r>
              <a:rPr lang="en-US" sz="2800" baseline="30000" dirty="0"/>
              <a:t>2</a:t>
            </a:r>
            <a:r>
              <a:rPr lang="en-US" sz="2800" dirty="0"/>
              <a:t>/v-s. Neglect the concentration of holes to the conductivity.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854-AFB1-4A12-8005-586A8EB8538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4958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IN" sz="2200" dirty="0"/>
              <a:t>Atoms of metal elements are characterised by the presence of valence electrons. Electrons in the outer shell which are free to move . These free electrons are allow metals to conduct an electric field. </a:t>
            </a:r>
          </a:p>
          <a:p>
            <a:pPr marL="0" indent="0">
              <a:buNone/>
            </a:pPr>
            <a:endParaRPr lang="en-IN" sz="1000" dirty="0"/>
          </a:p>
          <a:p>
            <a:pPr>
              <a:buFont typeface="Wingdings" pitchFamily="2" charset="2"/>
              <a:buChar char="q"/>
            </a:pPr>
            <a:r>
              <a:rPr lang="en-IN" sz="2200" dirty="0"/>
              <a:t>Conductivity equation in the case of metals is given as </a:t>
            </a:r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09F0-A428-4332-B942-A63CD506C4BB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7216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251092"/>
            <a:ext cx="7543800" cy="869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Electrical conductivity formulae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" t="29879" r="10591" b="9042"/>
          <a:stretch/>
        </p:blipFill>
        <p:spPr>
          <a:xfrm>
            <a:off x="1440543" y="3505200"/>
            <a:ext cx="4992914" cy="251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128200" y="2501640"/>
              <a:ext cx="3864960" cy="4098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5320" y="2499120"/>
                <a:ext cx="3872160" cy="41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26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839200" cy="5897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 2. Calculate the conductivity of pure Si at room temperature, when the concentration of carriers is 1.5x10</a:t>
            </a:r>
            <a:r>
              <a:rPr lang="en-US" baseline="30000" dirty="0"/>
              <a:t>6</a:t>
            </a:r>
            <a:r>
              <a:rPr lang="en-US" dirty="0"/>
              <a:t> /m</a:t>
            </a:r>
            <a:r>
              <a:rPr lang="en-US" baseline="30000" dirty="0"/>
              <a:t>3</a:t>
            </a:r>
            <a:r>
              <a:rPr lang="en-US" dirty="0"/>
              <a:t> and the mobility of electrons and holes are 0.12m</a:t>
            </a:r>
            <a:r>
              <a:rPr lang="en-US" baseline="30000" dirty="0"/>
              <a:t>2</a:t>
            </a:r>
            <a:r>
              <a:rPr lang="en-US" dirty="0"/>
              <a:t>/v-s and 0.05m</a:t>
            </a:r>
            <a:r>
              <a:rPr lang="en-US" baseline="30000" dirty="0"/>
              <a:t>2</a:t>
            </a:r>
            <a:r>
              <a:rPr lang="en-US" dirty="0"/>
              <a:t>/v-s respectively at room temperature.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854-AFB1-4A12-8005-586A8EB8538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30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763000" cy="5821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 3. The resistivity of a n-type semiconductor is 10</a:t>
            </a:r>
            <a:r>
              <a:rPr lang="en-US" baseline="30000" dirty="0"/>
              <a:t>-6</a:t>
            </a:r>
            <a:r>
              <a:rPr lang="en-US" dirty="0"/>
              <a:t> ohm-cm. Calculate number of </a:t>
            </a:r>
            <a:r>
              <a:rPr lang="en-US" dirty="0" err="1"/>
              <a:t>donar</a:t>
            </a:r>
            <a:r>
              <a:rPr lang="en-US" dirty="0"/>
              <a:t> atoms which must be added to obtain the resistivity.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854-AFB1-4A12-8005-586A8EB8538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22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763000" cy="5897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In Ge, the energy gap is 0.75eV. What is the wavelength at which Ge stands to absorb light?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854-AFB1-4A12-8005-586A8EB8538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19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5973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 5. In a p-type semiconductor, Fermi level is 0.3eV above the valence band at temperature 300K. Determine the new position of Fermi level for temperature 400K.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854-AFB1-4A12-8005-586A8EB8538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56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534400" cy="5973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Q6. In n-type semiconductor, Fermi level is 0.3eV below the conduction band at temperature 300K. If temperature is increased at 330K. Find new position of </a:t>
            </a:r>
            <a:r>
              <a:rPr lang="en-US"/>
              <a:t>Fermi level.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854-AFB1-4A12-8005-586A8EB8538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6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7263-3277-45C7-9434-B024480AD81E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5681"/>
            <a:ext cx="1447800" cy="817163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6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4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8854-AFB1-4A12-8005-586A8EB85384}" type="datetime1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Kumar, Department of Physics, NIET, Greater Noida, Unit-IV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-821880" y="432720"/>
              <a:ext cx="9219240" cy="5839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26920" y="428400"/>
                <a:ext cx="9227160" cy="58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00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800600"/>
              </a:xfrm>
            </p:spPr>
            <p:txBody>
              <a:bodyPr>
                <a:no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IN" sz="2200" dirty="0"/>
                  <a:t>For some materials, current density is directly proportional to electric field</a:t>
                </a:r>
              </a:p>
              <a:p>
                <a:pPr marL="0" indent="0" algn="ctr">
                  <a:buNone/>
                </a:pPr>
                <a:r>
                  <a:rPr lang="en-IN" sz="2200" b="1" dirty="0"/>
                  <a:t>J= </a:t>
                </a:r>
                <a14:m>
                  <m:oMath xmlns:m="http://schemas.openxmlformats.org/officeDocument/2006/math">
                    <m:r>
                      <a:rPr lang="el-GR" sz="2200" b="1" i="1" smtClean="0">
                        <a:latin typeface="Cambria Math"/>
                      </a:rPr>
                      <m:t>𝝈</m:t>
                    </m:r>
                  </m:oMath>
                </a14:m>
                <a:r>
                  <a:rPr lang="en-IN" sz="2200" b="1" dirty="0"/>
                  <a:t> E</a:t>
                </a:r>
              </a:p>
              <a:p>
                <a:pPr marL="0" indent="0">
                  <a:buNone/>
                </a:pPr>
                <a:r>
                  <a:rPr lang="en-IN" sz="22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/>
                      </a:rPr>
                      <m:t>σ</m:t>
                    </m:r>
                  </m:oMath>
                </a14:m>
                <a:r>
                  <a:rPr lang="en-IN" sz="2200" dirty="0"/>
                  <a:t> is constant of proportionality and is refers as the conductivity of conductor</a:t>
                </a:r>
              </a:p>
              <a:p>
                <a:pPr marL="0" indent="0">
                  <a:buNone/>
                </a:pPr>
                <a:endParaRPr lang="en-IN" sz="2200" dirty="0"/>
              </a:p>
              <a:p>
                <a:pPr>
                  <a:buFont typeface="Wingdings" pitchFamily="2" charset="2"/>
                  <a:buChar char="q"/>
                </a:pPr>
                <a:r>
                  <a:rPr lang="en-IN" sz="2200" dirty="0"/>
                  <a:t> Conductance is inverse of resistance, similarly conductivity is inverse of resistivity.</a:t>
                </a:r>
              </a:p>
              <a:p>
                <a:pPr marL="0" indent="0" algn="ctr">
                  <a:buNone/>
                </a:pPr>
                <a:r>
                  <a:rPr lang="en-IN" sz="2200" dirty="0"/>
                  <a:t> </a:t>
                </a:r>
                <a14:m>
                  <m:oMath xmlns:m="http://schemas.openxmlformats.org/officeDocument/2006/math">
                    <m:r>
                      <a:rPr lang="el-GR" sz="2200" b="1" i="1">
                        <a:latin typeface="Cambria Math"/>
                      </a:rPr>
                      <m:t>𝝈</m:t>
                    </m:r>
                  </m:oMath>
                </a14:m>
                <a:r>
                  <a:rPr lang="en-IN" sz="2200" b="1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dirty="0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l-GR" sz="2200" b="1" i="1" dirty="0" smtClean="0">
                            <a:latin typeface="Cambria Math"/>
                          </a:rPr>
                          <m:t>𝝆</m:t>
                        </m:r>
                      </m:den>
                    </m:f>
                  </m:oMath>
                </a14:m>
                <a:endParaRPr lang="en-IN" sz="2200" b="1" dirty="0"/>
              </a:p>
              <a:p>
                <a:pPr marL="0" indent="0" algn="ctr">
                  <a:buNone/>
                </a:pPr>
                <a:r>
                  <a:rPr lang="en-IN" sz="2200" dirty="0"/>
                  <a:t>Where </a:t>
                </a:r>
                <a14:m>
                  <m:oMath xmlns:m="http://schemas.openxmlformats.org/officeDocument/2006/math">
                    <m:r>
                      <a:rPr lang="el-GR" sz="2200" b="0" i="1" dirty="0">
                        <a:latin typeface="Cambria Math"/>
                      </a:rPr>
                      <m:t>𝜌</m:t>
                    </m:r>
                  </m:oMath>
                </a14:m>
                <a:r>
                  <a:rPr lang="en-IN" sz="2200" dirty="0"/>
                  <a:t> depends upon length and area of conduction</a:t>
                </a:r>
              </a:p>
              <a:p>
                <a:pPr marL="0" indent="0" algn="ctr">
                  <a:buNone/>
                </a:pPr>
                <a:endParaRPr lang="en-IN" sz="1000" dirty="0"/>
              </a:p>
              <a:p>
                <a:pPr>
                  <a:buFont typeface="Wingdings" pitchFamily="2" charset="2"/>
                  <a:buChar char="q"/>
                </a:pPr>
                <a:r>
                  <a:rPr lang="en-IN" sz="2200" dirty="0"/>
                  <a:t>Units of Conductivity is </a:t>
                </a:r>
                <a:r>
                  <a:rPr lang="el-GR" sz="2200" dirty="0"/>
                  <a:t>Ω</a:t>
                </a:r>
                <a:r>
                  <a:rPr lang="en-IN" sz="2200" b="1" baseline="30000" dirty="0"/>
                  <a:t>-1</a:t>
                </a:r>
                <a:r>
                  <a:rPr lang="en-IN" sz="2200" dirty="0"/>
                  <a:t> m</a:t>
                </a:r>
                <a:r>
                  <a:rPr lang="en-IN" sz="2200" b="1" baseline="30000" dirty="0"/>
                  <a:t> -1</a:t>
                </a:r>
                <a:r>
                  <a:rPr lang="en-IN" sz="2200" dirty="0"/>
                  <a:t> or S (Siemens)</a:t>
                </a:r>
              </a:p>
              <a:p>
                <a:pPr marL="0" indent="0">
                  <a:buNone/>
                </a:pPr>
                <a:endParaRPr lang="en-IN" sz="2200" dirty="0"/>
              </a:p>
              <a:p>
                <a:pPr marL="0" indent="0">
                  <a:buNone/>
                </a:pPr>
                <a:endParaRPr lang="en-IN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800600"/>
              </a:xfrm>
              <a:blipFill rotWithShape="1">
                <a:blip r:embed="rId2"/>
                <a:stretch>
                  <a:fillRect l="-889" t="-761" r="-8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FA34-381D-406A-86C0-8F5B62BCE856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7216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251092"/>
            <a:ext cx="7543800" cy="869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Electrical conductivity formulae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4050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0A07-61EE-4B4E-947D-9D24492804B2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270327"/>
            <a:ext cx="7543800" cy="869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Conductivity  of Conductors and semiconductors</a:t>
            </a:r>
            <a:endParaRPr lang="en-US" sz="2400" b="1" dirty="0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0327"/>
            <a:ext cx="1447800" cy="817163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95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2200" b="1" dirty="0">
                <a:solidFill>
                  <a:srgbClr val="002060"/>
                </a:solidFill>
              </a:rPr>
              <a:t>Conductors: </a:t>
            </a:r>
            <a:r>
              <a:rPr lang="en-IN" sz="2200" dirty="0">
                <a:solidFill>
                  <a:srgbClr val="FF0000"/>
                </a:solidFill>
              </a:rPr>
              <a:t>Mostly are metals </a:t>
            </a:r>
            <a:r>
              <a:rPr lang="en-IN" sz="2200" dirty="0">
                <a:solidFill>
                  <a:srgbClr val="002060"/>
                </a:solidFill>
              </a:rPr>
              <a:t>(that allow current to flow)</a:t>
            </a:r>
          </a:p>
          <a:p>
            <a:pPr marL="0" indent="0">
              <a:buNone/>
            </a:pPr>
            <a:r>
              <a:rPr lang="en-IN" sz="2200" dirty="0">
                <a:solidFill>
                  <a:srgbClr val="002060"/>
                </a:solidFill>
              </a:rPr>
              <a:t>                            higher electrical conductivity</a:t>
            </a:r>
          </a:p>
          <a:p>
            <a:pPr>
              <a:buFont typeface="Wingdings" pitchFamily="2" charset="2"/>
              <a:buChar char="§"/>
            </a:pPr>
            <a:r>
              <a:rPr lang="en-IN" sz="2200" b="1" dirty="0">
                <a:solidFill>
                  <a:srgbClr val="002060"/>
                </a:solidFill>
              </a:rPr>
              <a:t>Insulators</a:t>
            </a:r>
            <a:r>
              <a:rPr lang="en-IN" sz="2200" dirty="0">
                <a:solidFill>
                  <a:srgbClr val="002060"/>
                </a:solidFill>
              </a:rPr>
              <a:t> : </a:t>
            </a:r>
            <a:r>
              <a:rPr lang="en-IN" sz="2200" dirty="0">
                <a:solidFill>
                  <a:srgbClr val="FF0000"/>
                </a:solidFill>
              </a:rPr>
              <a:t>Non-metals</a:t>
            </a:r>
            <a:r>
              <a:rPr lang="en-IN" sz="2200" dirty="0">
                <a:solidFill>
                  <a:srgbClr val="002060"/>
                </a:solidFill>
              </a:rPr>
              <a:t> (don’t allow current to flow)</a:t>
            </a:r>
          </a:p>
          <a:p>
            <a:pPr marL="0" indent="0">
              <a:buNone/>
            </a:pPr>
            <a:r>
              <a:rPr lang="en-IN" sz="2200" dirty="0">
                <a:solidFill>
                  <a:srgbClr val="002060"/>
                </a:solidFill>
              </a:rPr>
              <a:t>                           lower electrical conductivity</a:t>
            </a:r>
          </a:p>
          <a:p>
            <a:pPr>
              <a:buFont typeface="Wingdings" pitchFamily="2" charset="2"/>
              <a:buChar char="§"/>
            </a:pPr>
            <a:r>
              <a:rPr lang="en-IN" sz="2200" b="1" dirty="0">
                <a:solidFill>
                  <a:srgbClr val="002060"/>
                </a:solidFill>
              </a:rPr>
              <a:t>Semiconductor</a:t>
            </a:r>
            <a:r>
              <a:rPr lang="en-IN" sz="2200" dirty="0">
                <a:solidFill>
                  <a:srgbClr val="002060"/>
                </a:solidFill>
              </a:rPr>
              <a:t> : </a:t>
            </a:r>
            <a:r>
              <a:rPr lang="en-IN" sz="2200" dirty="0">
                <a:solidFill>
                  <a:srgbClr val="FF0000"/>
                </a:solidFill>
              </a:rPr>
              <a:t>Metalloids</a:t>
            </a:r>
            <a:r>
              <a:rPr lang="en-IN" sz="2200" dirty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r>
              <a:rPr lang="en-IN" sz="2200" dirty="0">
                <a:solidFill>
                  <a:srgbClr val="002060"/>
                </a:solidFill>
              </a:rPr>
              <a:t>                                   Electrical conductivity lies between above two</a:t>
            </a:r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69841" r="15396" b="3598"/>
          <a:stretch/>
        </p:blipFill>
        <p:spPr>
          <a:xfrm>
            <a:off x="1280886" y="4114799"/>
            <a:ext cx="6364514" cy="18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2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03762"/>
            <a:ext cx="4018643" cy="514529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53DD-2C46-4C81-9153-B351CB4A3B20}" type="datetime1">
              <a:rPr lang="en-US" smtClean="0"/>
              <a:t>6/5/2021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6329" y="133545"/>
            <a:ext cx="1447800" cy="817163"/>
          </a:xfrm>
          <a:prstGeom prst="rect">
            <a:avLst/>
          </a:prstGeom>
          <a:noFill/>
        </p:spPr>
      </p:pic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296885" y="6324600"/>
            <a:ext cx="5029200" cy="365125"/>
          </a:xfrm>
        </p:spPr>
        <p:txBody>
          <a:bodyPr/>
          <a:lstStyle/>
          <a:p>
            <a:r>
              <a:rPr lang="en-US"/>
              <a:t>Dr. Rajesh Kumar, Department of Physics, NIET, Greater Noida, Unit-IV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" r="42824"/>
          <a:stretch/>
        </p:blipFill>
        <p:spPr>
          <a:xfrm>
            <a:off x="457200" y="972479"/>
            <a:ext cx="4191000" cy="506909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371600" y="81299"/>
            <a:ext cx="7543800" cy="6807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/>
              <a:t>Few examples </a:t>
            </a:r>
            <a:endParaRPr lang="en-US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F8BDF31CAE104FBDFC53D7A277FE45" ma:contentTypeVersion="7" ma:contentTypeDescription="Create a new document." ma:contentTypeScope="" ma:versionID="deea2923bf58f61652ba5f179676fd94">
  <xsd:schema xmlns:xsd="http://www.w3.org/2001/XMLSchema" xmlns:xs="http://www.w3.org/2001/XMLSchema" xmlns:p="http://schemas.microsoft.com/office/2006/metadata/properties" xmlns:ns2="be8b4c7f-76bd-418f-88b2-c20b5ab2eece" targetNamespace="http://schemas.microsoft.com/office/2006/metadata/properties" ma:root="true" ma:fieldsID="df64f0e87b4dae7df278e5c6913e3673" ns2:_="">
    <xsd:import namespace="be8b4c7f-76bd-418f-88b2-c20b5ab2ee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8b4c7f-76bd-418f-88b2-c20b5ab2e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869150-AF10-4EF9-BAAC-9A071C4774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4696EF-0400-4788-8EF7-C8AA63C7F9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8b4c7f-76bd-418f-88b2-c20b5ab2ee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32F057-1678-4E83-A4D3-D9F2523264C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3358</Words>
  <Application>Microsoft Office PowerPoint</Application>
  <PresentationFormat>On-screen Show (4:3)</PresentationFormat>
  <Paragraphs>472</Paragraphs>
  <Slides>55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Noida Institute of Engineering and Technology, Greater Noida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Noida Institute of Engineering and Technology, Greater Noida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Manks</dc:creator>
  <cp:lastModifiedBy>user</cp:lastModifiedBy>
  <cp:revision>138</cp:revision>
  <dcterms:created xsi:type="dcterms:W3CDTF">2006-08-16T00:00:00Z</dcterms:created>
  <dcterms:modified xsi:type="dcterms:W3CDTF">2021-06-05T04:24:52Z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0x0101007FF8BDF31CAE104FBDFC53D7A277FE45</vt:lpwstr>
  </property>
</Properties>
</file>